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handoutMasters/handoutMaster1.xml" ContentType="application/vnd.openxmlformats-officedocument.presentationml.handoutMaster+xml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"/>
  </p:notesMasterIdLst>
  <p:handoutMasterIdLst>
    <p:handoutMasterId r:id="rId20"/>
  </p:handoutMasterIdLst>
  <p:sldIdLst>
    <p:sldId id="259" r:id="rId3"/>
    <p:sldId id="260" r:id="rId4"/>
    <p:sldId id="261" r:id="rId5"/>
    <p:sldId id="267" r:id="rId6"/>
    <p:sldId id="268" r:id="rId7"/>
    <p:sldId id="282" r:id="rId8"/>
    <p:sldId id="271" r:id="rId9"/>
    <p:sldId id="270" r:id="rId11"/>
    <p:sldId id="273" r:id="rId12"/>
    <p:sldId id="283" r:id="rId13"/>
    <p:sldId id="275" r:id="rId14"/>
    <p:sldId id="276" r:id="rId15"/>
    <p:sldId id="284" r:id="rId16"/>
    <p:sldId id="277" r:id="rId17"/>
    <p:sldId id="279" r:id="rId18"/>
    <p:sldId id="265" r:id="rId19"/>
  </p:sldIdLst>
  <p:sldSz cx="12192000" cy="6858000"/>
  <p:notesSz cx="6858000" cy="9144000"/>
  <p:embeddedFontLst>
    <p:embeddedFont>
      <p:font typeface="微软雅黑" panose="020B0703020204020201" pitchFamily="34" charset="-122"/>
      <p:regular r:id="rId24"/>
    </p:embeddedFont>
    <p:embeddedFont>
      <p:font typeface="Microsoft YaHei Bold" panose="020B0703020204020201" charset="-122"/>
      <p:regular r:id="rId25"/>
    </p:embeddedFont>
    <p:embeddedFont>
      <p:font typeface="Microsoft YaHei Regular" panose="020B0703020204020201" charset="-122"/>
      <p:regular r:id="rId26"/>
    </p:embeddedFont>
    <p:embeddedFont>
      <p:font typeface="思源黑体" panose="020B0400000000000000" pitchFamily="34" charset="-122"/>
      <p:regular r:id="rId27"/>
    </p:embeddedFont>
    <p:embeddedFont>
      <p:font typeface="Calibri" panose="020F0502020204030204" charset="0"/>
      <p:regular r:id="rId2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86E1"/>
    <a:srgbClr val="4A8EE3"/>
    <a:srgbClr val="42A8FE"/>
    <a:srgbClr val="3B73F3"/>
    <a:srgbClr val="1475FA"/>
    <a:srgbClr val="0563E3"/>
    <a:srgbClr val="033C91"/>
    <a:srgbClr val="77A7FF"/>
    <a:srgbClr val="5B96E5"/>
    <a:srgbClr val="73AD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howGuides="1">
      <p:cViewPr varScale="1">
        <p:scale>
          <a:sx n="99" d="100"/>
          <a:sy n="99" d="100"/>
        </p:scale>
        <p:origin x="84" y="582"/>
      </p:cViewPr>
      <p:guideLst>
        <p:guide orient="horz" pos="3977"/>
        <p:guide pos="742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4" Type="http://schemas.microsoft.com/office/2011/relationships/chartColorStyle" Target="colors1.xml"/><Relationship Id="rId3" Type="http://schemas.microsoft.com/office/2011/relationships/chartStyle" Target="style1.xml"/><Relationship Id="rId2" Type="http://schemas.openxmlformats.org/officeDocument/2006/relationships/themeOverride" Target="../theme/themeOverrid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themeOverride" Target="../theme/themeOverride2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themeOverride" Target="../theme/themeOverride3.xml"/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themeOverride" Target="../theme/themeOverride4.xml"/><Relationship Id="rId1" Type="http://schemas.openxmlformats.org/officeDocument/2006/relationships/package" Target="../embeddings/Workbook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0" vertOverflow="ellipsis" vert="horz" wrap="square" anchor="ctr" anchorCtr="1" forceAA="0"/>
          <a:lstStyle/>
          <a:p>
            <a:pPr>
              <a:defRPr lang="zh-CN" sz="1440" b="1" i="0" u="none" strike="noStrike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汉仪旗黑-60简" panose="00020600040101010101" charset="-122"/>
                <a:ea typeface="汉仪旗黑-60简" panose="00020600040101010101" charset="-122"/>
                <a:cs typeface="汉仪旗黑-60简" panose="00020600040101010101" charset="-122"/>
                <a:sym typeface="汉仪旗黑-60简" panose="00020600040101010101" charset="-122"/>
              </a:defRPr>
            </a:pPr>
            <a:r>
              <a:rPr sz="1440" b="1">
                <a:latin typeface="汉仪旗黑-60简" panose="00020600040101010101" charset="-122"/>
                <a:ea typeface="汉仪旗黑-60简" panose="00020600040101010101" charset="-122"/>
                <a:cs typeface="汉仪旗黑-60简" panose="00020600040101010101" charset="-122"/>
                <a:sym typeface="汉仪旗黑-60简" panose="00020600040101010101" charset="-122"/>
              </a:rPr>
              <a:t>标题</a:t>
            </a:r>
            <a:endParaRPr sz="1440" b="1">
              <a:latin typeface="汉仪旗黑-60简" panose="00020600040101010101" charset="-122"/>
              <a:ea typeface="汉仪旗黑-60简" panose="00020600040101010101" charset="-122"/>
              <a:cs typeface="汉仪旗黑-60简" panose="00020600040101010101" charset="-122"/>
              <a:sym typeface="汉仪旗黑-60简" panose="00020600040101010101" charset="-122"/>
            </a:endParaRPr>
          </a:p>
        </c:rich>
      </c:tx>
      <c:layout>
        <c:manualLayout>
          <c:xMode val="edge"/>
          <c:yMode val="edge"/>
          <c:x val="0.0594864804764275"/>
          <c:y val="0.10522551222922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884584013050571"/>
          <c:y val="0.206271072151045"/>
          <c:w val="0.903690864600326"/>
          <c:h val="0.59877275792312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25400" cap="rnd">
              <a:solidFill>
                <a:srgbClr val="1B6BFF"/>
              </a:solidFill>
              <a:prstDash val="solid"/>
              <a:round/>
            </a:ln>
            <a:effectLst/>
            <a:sp3d contourW="254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200" b="1" i="0" u="none" strike="noStrike" kern="1200" baseline="0">
                    <a:solidFill>
                      <a:srgbClr val="2654FE"/>
                    </a:solidFill>
                    <a:latin typeface="汉仪旗黑-60简" panose="00020600040101010101" charset="-122"/>
                    <a:ea typeface="汉仪旗黑-60简" panose="00020600040101010101" charset="-122"/>
                    <a:cs typeface="汉仪旗黑-60简" panose="00020600040101010101" charset="-122"/>
                    <a:sym typeface="汉仪旗黑-60简" panose="00020600040101010101" charset="-122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7.3</c:v>
                </c:pt>
                <c:pt idx="1">
                  <c:v>3.6</c:v>
                </c:pt>
                <c:pt idx="2">
                  <c:v>4.5</c:v>
                </c:pt>
                <c:pt idx="3">
                  <c:v>8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ln w="25400" cap="rnd">
              <a:solidFill>
                <a:srgbClr val="00C8FA"/>
              </a:solidFill>
              <a:prstDash val="solid"/>
              <a:round/>
            </a:ln>
            <a:effectLst>
              <a:innerShdw blurRad="114300">
                <a:schemeClr val="bg1">
                  <a:lumMod val="95000"/>
                </a:schemeClr>
              </a:innerShdw>
            </a:effectLst>
            <a:sp3d contourW="254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200" b="1" i="0" u="none" strike="noStrike" kern="1200" baseline="0">
                    <a:solidFill>
                      <a:srgbClr val="2654FE"/>
                    </a:solidFill>
                    <a:latin typeface="汉仪旗黑-60简" panose="00020600040101010101" charset="-122"/>
                    <a:ea typeface="汉仪旗黑-60简" panose="00020600040101010101" charset="-122"/>
                    <a:cs typeface="汉仪旗黑-60简" panose="00020600040101010101" charset="-122"/>
                    <a:sym typeface="汉仪旗黑-60简" panose="00020600040101010101" charset="-122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2.3</c:v>
                </c:pt>
                <c:pt idx="1">
                  <c:v>11</c:v>
                </c:pt>
                <c:pt idx="2">
                  <c:v>2.8</c:v>
                </c:pt>
                <c:pt idx="3">
                  <c:v>3.9</c:v>
                </c:pt>
              </c:numCache>
            </c:numRef>
          </c:val>
          <c:smooth val="1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upDownBars>
          <c:gapWidth val="150"/>
          <c:upBars>
            <c:spPr>
              <a:gradFill>
                <a:gsLst>
                  <a:gs pos="100000">
                    <a:schemeClr val="accent1">
                      <a:lumMod val="5000"/>
                      <a:lumOff val="95000"/>
                      <a:alpha val="46000"/>
                    </a:schemeClr>
                  </a:gs>
                  <a:gs pos="2000">
                    <a:srgbClr val="2654FE">
                      <a:alpha val="50000"/>
                    </a:srgbClr>
                  </a:gs>
                </a:gsLst>
                <a:lin ang="5400000" scaled="0"/>
              </a:gradFill>
              <a:ln w="9525">
                <a:noFill/>
              </a:ln>
              <a:effectLst/>
            </c:spPr>
          </c:upBars>
          <c:downBars>
            <c:spPr>
              <a:gradFill>
                <a:gsLst>
                  <a:gs pos="100000">
                    <a:schemeClr val="accent1">
                      <a:lumMod val="5000"/>
                      <a:lumOff val="95000"/>
                      <a:alpha val="100000"/>
                    </a:schemeClr>
                  </a:gs>
                  <a:gs pos="28000">
                    <a:srgbClr val="8DC8FF">
                      <a:alpha val="60000"/>
                    </a:srgbClr>
                  </a:gs>
                </a:gsLst>
                <a:lin ang="5400000" scaled="0"/>
              </a:gradFill>
              <a:ln w="9525">
                <a:noFill/>
              </a:ln>
              <a:effectLst/>
            </c:spPr>
          </c:downBars>
        </c:upDownBars>
        <c:marker val="0"/>
        <c:smooth val="1"/>
        <c:axId val="901593056"/>
        <c:axId val="901594368"/>
      </c:lineChart>
      <c:catAx>
        <c:axId val="9015930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 forceAA="0"/>
          <a:lstStyle/>
          <a:p>
            <a:pPr>
              <a:defRPr lang="zh-CN" sz="12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汉仪旗黑-60简" panose="00020600040101010101" charset="-122"/>
                <a:ea typeface="汉仪旗黑-60简" panose="00020600040101010101" charset="-122"/>
                <a:cs typeface="汉仪旗黑-60简" panose="00020600040101010101" charset="-122"/>
                <a:sym typeface="汉仪旗黑-60简" panose="00020600040101010101" charset="-122"/>
              </a:defRPr>
            </a:pPr>
          </a:p>
        </c:txPr>
        <c:crossAx val="901594368"/>
        <c:crosses val="autoZero"/>
        <c:auto val="1"/>
        <c:lblAlgn val="ctr"/>
        <c:lblOffset val="100"/>
        <c:noMultiLvlLbl val="0"/>
      </c:catAx>
      <c:valAx>
        <c:axId val="901594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 forceAA="0"/>
          <a:lstStyle/>
          <a:p>
            <a:pPr>
              <a:defRPr lang="zh-CN" sz="12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汉仪旗黑-60简" panose="00020600040101010101" charset="-122"/>
                <a:ea typeface="汉仪旗黑-60简" panose="00020600040101010101" charset="-122"/>
                <a:cs typeface="汉仪旗黑-60简" panose="00020600040101010101" charset="-122"/>
                <a:sym typeface="汉仪旗黑-60简" panose="00020600040101010101" charset="-122"/>
              </a:defRPr>
            </a:pPr>
          </a:p>
        </c:txPr>
        <c:crossAx val="901593056"/>
        <c:crosses val="autoZero"/>
        <c:crossBetween val="between"/>
      </c:valAx>
      <c:spPr>
        <a:solidFill>
          <a:schemeClr val="bg1">
            <a:alpha val="60000"/>
          </a:schemeClr>
        </a:solidFill>
        <a:ln>
          <a:noFill/>
        </a:ln>
        <a:effectLst/>
      </c:spPr>
    </c:plotArea>
    <c:legend>
      <c:legendPos val="t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12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汉仪旗黑-60简" panose="00020600040101010101" charset="-122"/>
                <a:ea typeface="汉仪旗黑-60简" panose="00020600040101010101" charset="-122"/>
                <a:cs typeface="汉仪旗黑-60简" panose="00020600040101010101" charset="-122"/>
                <a:sym typeface="汉仪旗黑-60简" panose="00020600040101010101" charset="-122"/>
              </a:defRPr>
            </a:pPr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12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汉仪旗黑-60简" panose="00020600040101010101" charset="-122"/>
                <a:ea typeface="汉仪旗黑-60简" panose="00020600040101010101" charset="-122"/>
                <a:cs typeface="汉仪旗黑-60简" panose="00020600040101010101" charset="-122"/>
                <a:sym typeface="汉仪旗黑-60简" panose="00020600040101010101" charset="-122"/>
              </a:defRPr>
            </a:pPr>
          </a:p>
        </c:txPr>
      </c:legendEntry>
      <c:layout>
        <c:manualLayout>
          <c:xMode val="edge"/>
          <c:yMode val="edge"/>
          <c:x val="0.22206934935951"/>
          <c:y val="0.104252976567497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 forceAA="0"/>
        <a:lstStyle/>
        <a:p>
          <a:pPr>
            <a:defRPr lang="zh-CN" sz="1200" b="1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汉仪旗黑-60简" panose="00020600040101010101" charset="-122"/>
              <a:ea typeface="汉仪旗黑-60简" panose="00020600040101010101" charset="-122"/>
              <a:cs typeface="汉仪旗黑-60简" panose="00020600040101010101" charset="-122"/>
              <a:sym typeface="汉仪旗黑-60简" panose="00020600040101010101" charset="-122"/>
            </a:defRPr>
          </a:pPr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>
      <a:outerShdw blurRad="63500" dist="37357" dir="2700000" sx="0" sy="0" rotWithShape="0">
        <a:scrgbClr r="0" g="0" b="0"/>
      </a:outerShdw>
    </a:effectLst>
  </c:spPr>
  <c:txPr>
    <a:bodyPr/>
    <a:lstStyle/>
    <a:p>
      <a:pPr>
        <a:defRPr lang="zh-CN" sz="1200" b="1">
          <a:solidFill>
            <a:schemeClr val="tx1">
              <a:lumMod val="75000"/>
              <a:lumOff val="25000"/>
            </a:schemeClr>
          </a:solidFill>
          <a:latin typeface="汉仪旗黑-60简" panose="00020600040101010101" charset="-122"/>
          <a:ea typeface="汉仪旗黑-60简" panose="00020600040101010101" charset="-122"/>
          <a:cs typeface="汉仪旗黑-60简" panose="00020600040101010101" charset="-122"/>
          <a:sym typeface="汉仪旗黑-60简" panose="00020600040101010101" charset="-122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05"/>
          <c:y val="0.005"/>
          <c:w val="0.99"/>
          <c:h val="0.987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rgbClr val="8CBED5"/>
                </a:gs>
                <a:gs pos="100000">
                  <a:srgbClr val="6C9AF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explosion val="0"/>
          <c:dPt>
            <c:idx val="0"/>
            <c:bubble3D val="0"/>
            <c:spPr>
              <a:gradFill>
                <a:gsLst>
                  <a:gs pos="0">
                    <a:srgbClr val="82D7FF"/>
                  </a:gs>
                  <a:gs pos="100000">
                    <a:srgbClr val="6C9AF0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c:spPr>
          </c:dPt>
          <c:dPt>
            <c:idx val="1"/>
            <c:bubble3D val="0"/>
            <c:spPr>
              <a:solidFill>
                <a:srgbClr val="81C5FF">
                  <a:alpha val="20000"/>
                </a:srgbClr>
              </a:solidFill>
              <a:ln w="12700" cap="flat">
                <a:noFill/>
                <a:miter lim="400000"/>
              </a:ln>
              <a:effectLst/>
            </c:spPr>
          </c:dPt>
          <c:dLbls>
            <c:delete val="1"/>
          </c:dLbls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91</c:v>
                </c:pt>
                <c:pt idx="1">
                  <c:v>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lang="zh-CN">
          <a:latin typeface="+mn-lt"/>
          <a:ea typeface="+mn-ea"/>
          <a:cs typeface="+mn-ea"/>
          <a:sym typeface="+mn-lt"/>
        </a:defRPr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05"/>
          <c:y val="0.005"/>
          <c:w val="0.99"/>
          <c:h val="0.987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rgbClr val="FC785B"/>
                </a:gs>
                <a:gs pos="100000">
                  <a:srgbClr val="E52F6D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explosion val="0"/>
          <c:dPt>
            <c:idx val="0"/>
            <c:bubble3D val="0"/>
            <c:spPr>
              <a:gradFill>
                <a:gsLst>
                  <a:gs pos="0">
                    <a:srgbClr val="81DAFF"/>
                  </a:gs>
                  <a:gs pos="97000">
                    <a:srgbClr val="6DA1FF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c:spPr>
          </c:dPt>
          <c:dPt>
            <c:idx val="1"/>
            <c:bubble3D val="0"/>
            <c:spPr>
              <a:solidFill>
                <a:srgbClr val="81C5FF">
                  <a:alpha val="20000"/>
                </a:srgbClr>
              </a:solidFill>
              <a:ln w="12700" cap="flat">
                <a:noFill/>
                <a:miter lim="400000"/>
              </a:ln>
              <a:effectLst/>
            </c:spPr>
          </c:dPt>
          <c:dLbls>
            <c:delete val="1"/>
          </c:dLbls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180</c:v>
                </c:pt>
                <c:pt idx="1">
                  <c:v>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lang="zh-CN">
          <a:latin typeface="+mn-lt"/>
          <a:ea typeface="+mn-ea"/>
          <a:cs typeface="+mn-ea"/>
          <a:sym typeface="+mn-lt"/>
        </a:defRPr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05"/>
          <c:y val="0.005"/>
          <c:w val="0.99"/>
          <c:h val="0.987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rgbClr val="8CBED5"/>
                </a:gs>
                <a:gs pos="100000">
                  <a:srgbClr val="6C9AF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explosion val="0"/>
          <c:dPt>
            <c:idx val="0"/>
            <c:bubble3D val="0"/>
            <c:spPr>
              <a:gradFill>
                <a:gsLst>
                  <a:gs pos="9000">
                    <a:srgbClr val="81DAFF"/>
                  </a:gs>
                  <a:gs pos="87000">
                    <a:srgbClr val="6C9AF0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c:spPr>
          </c:dPt>
          <c:dPt>
            <c:idx val="1"/>
            <c:bubble3D val="0"/>
            <c:spPr>
              <a:solidFill>
                <a:srgbClr val="81C5FF">
                  <a:alpha val="20000"/>
                </a:srgbClr>
              </a:solidFill>
              <a:ln w="12700" cap="flat">
                <a:noFill/>
                <a:miter lim="400000"/>
              </a:ln>
              <a:effectLst/>
            </c:spPr>
          </c:dPt>
          <c:dLbls>
            <c:delete val="1"/>
          </c:dLbls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35</c:v>
                </c:pt>
                <c:pt idx="1">
                  <c:v>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lang="zh-CN">
          <a:latin typeface="+mn-lt"/>
          <a:ea typeface="+mn-ea"/>
          <a:cs typeface="+mn-ea"/>
          <a:sym typeface="+mn-lt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image" Target="../media/image1.jpeg"/><Relationship Id="rId10" Type="http://schemas.openxmlformats.org/officeDocument/2006/relationships/tags" Target="../tags/tag2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42.xml"/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4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5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5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6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7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3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4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703020204020201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703020204020201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703020204020201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703020204020201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703020204020201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703020204020201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703020204020201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703020204020201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703020204020201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3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78.xml"/><Relationship Id="rId1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79.xml"/><Relationship Id="rId7" Type="http://schemas.openxmlformats.org/officeDocument/2006/relationships/image" Target="../media/image5.svg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7.png"/><Relationship Id="rId3" Type="http://schemas.openxmlformats.org/officeDocument/2006/relationships/image" Target="../media/image3.svg"/><Relationship Id="rId2" Type="http://schemas.openxmlformats.org/officeDocument/2006/relationships/image" Target="../media/image6.png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8.xml"/><Relationship Id="rId1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4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73.xml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74.xml"/><Relationship Id="rId6" Type="http://schemas.openxmlformats.org/officeDocument/2006/relationships/image" Target="../media/image2.svg"/><Relationship Id="rId5" Type="http://schemas.openxmlformats.org/officeDocument/2006/relationships/image" Target="../media/image5.png"/><Relationship Id="rId4" Type="http://schemas.openxmlformats.org/officeDocument/2006/relationships/image" Target="../media/image1.svg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hemeOverride" Target="../theme/themeOverride5.xml"/><Relationship Id="rId5" Type="http://schemas.openxmlformats.org/officeDocument/2006/relationships/tags" Target="../tags/tag75.xml"/><Relationship Id="rId4" Type="http://schemas.openxmlformats.org/officeDocument/2006/relationships/image" Target="../media/image3.jpeg"/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28570" y="2589530"/>
            <a:ext cx="72339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5400" b="1">
                <a:solidFill>
                  <a:srgbClr val="0527AF"/>
                </a:solidFill>
                <a:latin typeface="Microsoft YaHei Bold" panose="020B0703020204020201" charset="-122"/>
                <a:ea typeface="Microsoft YaHei Bold" panose="020B0703020204020201" charset="-122"/>
              </a:rPr>
              <a:t>计算机学院学术类标题</a:t>
            </a:r>
            <a:endParaRPr lang="zh-CN" altLang="en-US" sz="5400" b="1">
              <a:solidFill>
                <a:srgbClr val="0527AF"/>
              </a:solidFill>
              <a:latin typeface="Microsoft YaHei Bold" panose="020B0703020204020201" charset="-122"/>
              <a:ea typeface="Microsoft YaHei Bold" panose="020B07030202040202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93970" y="3956685"/>
            <a:ext cx="20046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0527AF"/>
                </a:solidFill>
              </a:rPr>
              <a:t>主讲人：代用名</a:t>
            </a:r>
            <a:endParaRPr lang="zh-CN" altLang="en-US" sz="2000">
              <a:solidFill>
                <a:srgbClr val="0527AF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148715" y="1233805"/>
            <a:ext cx="7890510" cy="3175635"/>
            <a:chOff x="1664" y="2352"/>
            <a:chExt cx="12426" cy="5001"/>
          </a:xfrm>
        </p:grpSpPr>
        <p:sp>
          <p:nvSpPr>
            <p:cNvPr id="11" name="圆角矩形 10"/>
            <p:cNvSpPr/>
            <p:nvPr/>
          </p:nvSpPr>
          <p:spPr>
            <a:xfrm>
              <a:off x="1664" y="3131"/>
              <a:ext cx="7513" cy="2398"/>
            </a:xfrm>
            <a:prstGeom prst="roundRect">
              <a:avLst>
                <a:gd name="adj" fmla="val 0"/>
              </a:avLst>
            </a:prstGeom>
            <a:gradFill>
              <a:gsLst>
                <a:gs pos="7000">
                  <a:srgbClr val="FFFFFF">
                    <a:alpha val="78000"/>
                  </a:srgbClr>
                </a:gs>
                <a:gs pos="48000">
                  <a:srgbClr val="FFFFFF">
                    <a:alpha val="0"/>
                  </a:srgbClr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664" y="2352"/>
              <a:ext cx="2238" cy="1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5500" b="1" spc="100">
                  <a:ln w="3175">
                    <a:solidFill>
                      <a:srgbClr val="033C91"/>
                    </a:solidFill>
                  </a:ln>
                  <a:solidFill>
                    <a:srgbClr val="033C91"/>
                  </a:solidFill>
                  <a:uFillTx/>
                  <a:latin typeface="Microsoft YaHei Regular" panose="020B0703020204020201" charset="-122"/>
                  <a:ea typeface="Microsoft YaHei Regular" panose="020B0703020204020201" charset="-122"/>
                  <a:sym typeface="汉仪君黑-55W" panose="00020600040101010101" charset="-122"/>
                </a:rPr>
                <a:t>03/</a:t>
              </a:r>
              <a:endParaRPr lang="en-US" altLang="zh-CN" sz="5500" b="1" spc="100">
                <a:ln w="3175">
                  <a:solidFill>
                    <a:srgbClr val="033C91"/>
                  </a:solidFill>
                </a:ln>
                <a:solidFill>
                  <a:srgbClr val="033C91"/>
                </a:solidFill>
                <a:uFillTx/>
                <a:latin typeface="Microsoft YaHei Regular" panose="020B0703020204020201" charset="-122"/>
                <a:ea typeface="Microsoft YaHei Regular" panose="020B0703020204020201" charset="-122"/>
                <a:sym typeface="汉仪君黑-55W" panose="00020600040101010101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2657" y="3699"/>
              <a:ext cx="4614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3600" b="1" dirty="0">
                  <a:solidFill>
                    <a:srgbClr val="033C91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+mn-ea"/>
                  <a:sym typeface="+mn-lt"/>
                </a:rPr>
                <a:t>点击添加标题</a:t>
              </a:r>
              <a:endParaRPr lang="zh-CN" altLang="en-US" sz="3600" b="1" dirty="0">
                <a:solidFill>
                  <a:srgbClr val="033C91"/>
                </a:solidFill>
                <a:latin typeface="Microsoft YaHei Regular" panose="020B0703020204020201" charset="-122"/>
                <a:ea typeface="Microsoft YaHei Regular" panose="020B0703020204020201" charset="-122"/>
                <a:cs typeface="+mn-ea"/>
                <a:sym typeface="+mn-lt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658" y="4763"/>
              <a:ext cx="7793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lvl="0" algn="l">
                <a:buClrTx/>
                <a:buSzTx/>
                <a:buFontTx/>
              </a:pPr>
              <a:r>
                <a:rPr lang="en-US" altLang="zh-CN" sz="2000" dirty="0">
                  <a:solidFill>
                    <a:srgbClr val="033C91">
                      <a:alpha val="60000"/>
                    </a:srgb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+mn-ea"/>
                  <a:sym typeface="+mn-lt"/>
                </a:rPr>
                <a:t>CLICK ON ADD RELATED TITLE WORDS</a:t>
              </a:r>
              <a:endParaRPr lang="en-US" altLang="zh-CN" sz="2000" dirty="0">
                <a:solidFill>
                  <a:srgbClr val="033C91">
                    <a:alpha val="60000"/>
                  </a:srgbClr>
                </a:solidFill>
                <a:latin typeface="Microsoft YaHei Regular" panose="020B0703020204020201" charset="-122"/>
                <a:ea typeface="Microsoft YaHei Regular" panose="020B0703020204020201" charset="-122"/>
                <a:cs typeface="+mn-ea"/>
                <a:sym typeface="+mn-lt"/>
              </a:endParaRPr>
            </a:p>
          </p:txBody>
        </p:sp>
        <p:sp>
          <p:nvSpPr>
            <p:cNvPr id="15" name="深度视觉·原创设计 https://www.docer.com/works?userid=22383862"/>
            <p:cNvSpPr txBox="1"/>
            <p:nvPr>
              <p:custDataLst>
                <p:tags r:id="rId2"/>
              </p:custDataLst>
            </p:nvPr>
          </p:nvSpPr>
          <p:spPr>
            <a:xfrm>
              <a:off x="2657" y="5901"/>
              <a:ext cx="11433" cy="145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defTabSz="457200">
                <a:lnSpc>
                  <a:spcPct val="130000"/>
                </a:lnSpc>
                <a:defRPr sz="1200">
                  <a:solidFill>
                    <a:schemeClr val="bg1">
                      <a:lumMod val="50000"/>
                    </a:schemeClr>
                  </a:solidFill>
                  <a:latin typeface="思源黑体 CN Normal" panose="020B0200000000000000" pitchFamily="34" charset="-128"/>
                  <a:ea typeface="思源黑体 CN Normal" panose="020B0200000000000000" pitchFamily="34" charset="-128"/>
                </a:defRPr>
              </a:lvl1pPr>
            </a:lstStyle>
            <a:p>
              <a:pPr algn="l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Microsoft YaHei Regular" panose="020B0703020204020201" charset="-122"/>
                  <a:sym typeface="思源黑体" panose="020B0400000000000000" pitchFamily="34" charset="-122"/>
                </a:rPr>
                <a:t>正文内容，本段适应大段文字章节。如果文字较多的内容描述比较适合放在这里。请您在此修改您的内容，或者将内容粘贴到记事本后，复制到此段落中。</a:t>
              </a:r>
              <a:endParaRPr lang="zh-CN" altLang="en-US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Microsoft YaHei Regular" panose="020B0703020204020201" charset="-122"/>
                <a:sym typeface="思源黑体" panose="020B0400000000000000" pitchFamily="34" charset="-122"/>
              </a:endParaRPr>
            </a:p>
            <a:p>
              <a:pPr algn="l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Microsoft YaHei Regular" panose="020B0703020204020201" charset="-122"/>
                  <a:sym typeface="思源黑体" panose="020B0400000000000000" pitchFamily="34" charset="-122"/>
                </a:rPr>
                <a:t>如果文字过多，您可右键修改“段落”调节合适的行间距。</a:t>
              </a:r>
              <a:endParaRPr lang="zh-CN" altLang="en-US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Microsoft YaHei Regular" panose="020B0703020204020201" charset="-122"/>
                <a:sym typeface="思源黑体" panose="020B0400000000000000" pitchFamily="34" charset="-122"/>
              </a:endParaRPr>
            </a:p>
          </p:txBody>
        </p:sp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2" name="组合 1"/>
          <p:cNvGrpSpPr/>
          <p:nvPr/>
        </p:nvGrpSpPr>
        <p:grpSpPr>
          <a:xfrm>
            <a:off x="328295" y="369570"/>
            <a:ext cx="11325225" cy="5409565"/>
            <a:chOff x="599" y="582"/>
            <a:chExt cx="17835" cy="8519"/>
          </a:xfrm>
        </p:grpSpPr>
        <p:sp>
          <p:nvSpPr>
            <p:cNvPr id="6" name="菱形 5"/>
            <p:cNvSpPr/>
            <p:nvPr/>
          </p:nvSpPr>
          <p:spPr>
            <a:xfrm>
              <a:off x="7689" y="6603"/>
              <a:ext cx="3372" cy="1786"/>
            </a:xfrm>
            <a:prstGeom prst="diamond">
              <a:avLst/>
            </a:prstGeom>
            <a:solidFill>
              <a:srgbClr val="82D1FF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9" name="菱形 8"/>
            <p:cNvSpPr/>
            <p:nvPr/>
          </p:nvSpPr>
          <p:spPr>
            <a:xfrm>
              <a:off x="7689" y="4481"/>
              <a:ext cx="3372" cy="1786"/>
            </a:xfrm>
            <a:prstGeom prst="diamond">
              <a:avLst/>
            </a:prstGeom>
            <a:solidFill>
              <a:srgbClr val="77CEFF">
                <a:alpha val="8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10" name="菱形 9"/>
            <p:cNvSpPr/>
            <p:nvPr/>
          </p:nvSpPr>
          <p:spPr>
            <a:xfrm>
              <a:off x="7689" y="3376"/>
              <a:ext cx="3372" cy="1786"/>
            </a:xfrm>
            <a:prstGeom prst="diamond">
              <a:avLst/>
            </a:prstGeom>
            <a:solidFill>
              <a:srgbClr val="8DB8FF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1699" y="3323"/>
              <a:ext cx="3860" cy="531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l"/>
              <a:r>
                <a:rPr lang="zh-CN" altLang="en-US" sz="16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雅酷黑 75W" panose="020B0804020202020204" charset="-122"/>
                  <a:sym typeface="+mn-lt"/>
                </a:rPr>
                <a:t>点击替换内容</a:t>
              </a:r>
              <a:endParaRPr lang="zh-CN" altLang="en-US" sz="16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雅酷黑 75W" panose="020B0804020202020204" charset="-122"/>
                <a:sym typeface="+mn-lt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11699" y="5914"/>
              <a:ext cx="3860" cy="531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l"/>
              <a:r>
                <a:rPr lang="zh-CN" altLang="en-US" sz="16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雅酷黑 75W" panose="020B0804020202020204" charset="-122"/>
                  <a:sym typeface="+mn-lt"/>
                </a:rPr>
                <a:t>点击替换内容</a:t>
              </a:r>
              <a:endParaRPr lang="zh-CN" altLang="en-US" sz="16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雅酷黑 75W" panose="020B0804020202020204" charset="-122"/>
                <a:sym typeface="+mn-lt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1242" y="4696"/>
              <a:ext cx="3860" cy="531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l"/>
              <a:r>
                <a:rPr lang="zh-CN" altLang="en-US" sz="16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雅酷黑 75W" panose="020B0804020202020204" charset="-122"/>
                  <a:sym typeface="+mn-lt"/>
                </a:rPr>
                <a:t>点击替换内容</a:t>
              </a:r>
              <a:endParaRPr lang="zh-CN" altLang="en-US" sz="16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雅酷黑 75W" panose="020B0804020202020204" charset="-122"/>
                <a:sym typeface="+mn-lt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1955" y="7333"/>
              <a:ext cx="3860" cy="531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l"/>
              <a:r>
                <a:rPr lang="zh-CN" altLang="en-US" sz="16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雅酷黑 75W" panose="020B0804020202020204" charset="-122"/>
                  <a:sym typeface="+mn-lt"/>
                </a:rPr>
                <a:t>点击替换内容</a:t>
              </a:r>
              <a:endParaRPr lang="zh-CN" altLang="en-US" sz="16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雅酷黑 75W" panose="020B0804020202020204" charset="-122"/>
                <a:sym typeface="+mn-lt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10299" y="3783"/>
              <a:ext cx="4050" cy="180"/>
              <a:chOff x="10369" y="4231"/>
              <a:chExt cx="4050" cy="152"/>
            </a:xfrm>
          </p:grpSpPr>
          <p:sp>
            <p:nvSpPr>
              <p:cNvPr id="19" name="椭圆 18"/>
              <p:cNvSpPr/>
              <p:nvPr/>
            </p:nvSpPr>
            <p:spPr>
              <a:xfrm>
                <a:off x="10369" y="4231"/>
                <a:ext cx="152" cy="152"/>
              </a:xfrm>
              <a:prstGeom prst="ellipse">
                <a:avLst/>
              </a:prstGeom>
              <a:solidFill>
                <a:srgbClr val="1F77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cxnSp>
            <p:nvCxnSpPr>
              <p:cNvPr id="109" name="直接连接符 108"/>
              <p:cNvCxnSpPr/>
              <p:nvPr/>
            </p:nvCxnSpPr>
            <p:spPr>
              <a:xfrm flipH="1">
                <a:off x="10521" y="4309"/>
                <a:ext cx="3898" cy="0"/>
              </a:xfrm>
              <a:prstGeom prst="line">
                <a:avLst/>
              </a:prstGeom>
              <a:ln w="22225">
                <a:gradFill>
                  <a:gsLst>
                    <a:gs pos="54000">
                      <a:srgbClr val="81DAFF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0">
                      <a:srgbClr val="1F77DB"/>
                    </a:gs>
                    <a:gs pos="99000">
                      <a:srgbClr val="1F77DB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菱形 15"/>
            <p:cNvSpPr/>
            <p:nvPr/>
          </p:nvSpPr>
          <p:spPr>
            <a:xfrm>
              <a:off x="7689" y="5540"/>
              <a:ext cx="3372" cy="1786"/>
            </a:xfrm>
            <a:prstGeom prst="diamond">
              <a:avLst/>
            </a:prstGeom>
            <a:solidFill>
              <a:srgbClr val="3798EB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10794" y="6399"/>
              <a:ext cx="4050" cy="180"/>
              <a:chOff x="10369" y="4231"/>
              <a:chExt cx="4050" cy="152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10369" y="4231"/>
                <a:ext cx="152" cy="152"/>
              </a:xfrm>
              <a:prstGeom prst="ellipse">
                <a:avLst/>
              </a:prstGeom>
              <a:solidFill>
                <a:srgbClr val="1F77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cxnSp>
            <p:nvCxnSpPr>
              <p:cNvPr id="24" name="直接连接符 23"/>
              <p:cNvCxnSpPr/>
              <p:nvPr/>
            </p:nvCxnSpPr>
            <p:spPr>
              <a:xfrm flipH="1">
                <a:off x="10521" y="4309"/>
                <a:ext cx="3898" cy="0"/>
              </a:xfrm>
              <a:prstGeom prst="line">
                <a:avLst/>
              </a:prstGeom>
              <a:ln w="22225">
                <a:gradFill>
                  <a:gsLst>
                    <a:gs pos="54000">
                      <a:srgbClr val="81DAFF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0">
                      <a:srgbClr val="1F77DB"/>
                    </a:gs>
                    <a:gs pos="99000">
                      <a:srgbClr val="1F77DB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组合 28"/>
            <p:cNvGrpSpPr/>
            <p:nvPr/>
          </p:nvGrpSpPr>
          <p:grpSpPr>
            <a:xfrm>
              <a:off x="3507" y="5259"/>
              <a:ext cx="4759" cy="180"/>
              <a:chOff x="9812" y="4238"/>
              <a:chExt cx="4759" cy="152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14419" y="4238"/>
                <a:ext cx="152" cy="152"/>
              </a:xfrm>
              <a:prstGeom prst="ellipse">
                <a:avLst/>
              </a:prstGeom>
              <a:solidFill>
                <a:srgbClr val="1F77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cxnSp>
            <p:nvCxnSpPr>
              <p:cNvPr id="38" name="直接连接符 37"/>
              <p:cNvCxnSpPr/>
              <p:nvPr/>
            </p:nvCxnSpPr>
            <p:spPr>
              <a:xfrm flipH="1" flipV="1">
                <a:off x="9812" y="4284"/>
                <a:ext cx="4607" cy="25"/>
              </a:xfrm>
              <a:prstGeom prst="line">
                <a:avLst/>
              </a:prstGeom>
              <a:ln w="22225">
                <a:gradFill>
                  <a:gsLst>
                    <a:gs pos="54000">
                      <a:srgbClr val="81DAFF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0">
                      <a:srgbClr val="1F77DB"/>
                    </a:gs>
                    <a:gs pos="99000">
                      <a:srgbClr val="1F77DB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组合 38"/>
            <p:cNvGrpSpPr/>
            <p:nvPr/>
          </p:nvGrpSpPr>
          <p:grpSpPr>
            <a:xfrm>
              <a:off x="4073" y="7862"/>
              <a:ext cx="4689" cy="180"/>
              <a:chOff x="9882" y="4238"/>
              <a:chExt cx="4689" cy="152"/>
            </a:xfrm>
          </p:grpSpPr>
          <p:sp>
            <p:nvSpPr>
              <p:cNvPr id="40" name="椭圆 39"/>
              <p:cNvSpPr/>
              <p:nvPr/>
            </p:nvSpPr>
            <p:spPr>
              <a:xfrm>
                <a:off x="14419" y="4238"/>
                <a:ext cx="152" cy="152"/>
              </a:xfrm>
              <a:prstGeom prst="ellipse">
                <a:avLst/>
              </a:prstGeom>
              <a:solidFill>
                <a:srgbClr val="1F77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cxnSp>
            <p:nvCxnSpPr>
              <p:cNvPr id="45" name="直接连接符 44"/>
              <p:cNvCxnSpPr/>
              <p:nvPr/>
            </p:nvCxnSpPr>
            <p:spPr>
              <a:xfrm flipH="1">
                <a:off x="9882" y="4309"/>
                <a:ext cx="4537" cy="6"/>
              </a:xfrm>
              <a:prstGeom prst="line">
                <a:avLst/>
              </a:prstGeom>
              <a:ln w="22225">
                <a:gradFill>
                  <a:gsLst>
                    <a:gs pos="54000">
                      <a:srgbClr val="81DAFF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0">
                      <a:srgbClr val="1F77DB"/>
                    </a:gs>
                    <a:gs pos="99000">
                      <a:srgbClr val="1F77DB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Text Placeholder 32"/>
            <p:cNvSpPr txBox="1"/>
            <p:nvPr/>
          </p:nvSpPr>
          <p:spPr>
            <a:xfrm>
              <a:off x="1242" y="5464"/>
              <a:ext cx="6688" cy="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lvl="0">
                <a:lnSpc>
                  <a:spcPct val="150000"/>
                </a:lnSpc>
                <a:defRPr sz="1100" spc="100">
                  <a:solidFill>
                    <a:schemeClr val="bg1"/>
                  </a:solidFill>
                  <a:latin typeface="+mj-lt"/>
                  <a:ea typeface="苹方 常规" panose="020B0300000000000000" pitchFamily="34" charset="-122"/>
                </a:defRPr>
              </a:lvl1pPr>
            </a:lstStyle>
            <a:p>
              <a:pPr lvl="0" algn="l">
                <a:buClrTx/>
                <a:buSzTx/>
                <a:buFontTx/>
              </a:pPr>
              <a:r>
                <a:rPr lang="pt-BR" b="1" dirty="0">
                  <a:solidFill>
                    <a:srgbClr val="022E64"/>
                  </a:solidFill>
                  <a:latin typeface="Microsoft YaHei Regular" panose="020B0703020204020201" charset="-122"/>
                  <a:ea typeface="Microsoft YaHei Regular" panose="020B0703020204020201" charset="-122"/>
                  <a:sym typeface="+mn-ea"/>
                </a:rPr>
                <a:t>正文内容，本段适应大段文字章节。请您在此修改您的内容，或者将内容粘贴到记事本后，复制到此段落中。</a:t>
              </a:r>
              <a:endParaRPr lang="pt-BR" b="1" dirty="0">
                <a:solidFill>
                  <a:srgbClr val="022E64"/>
                </a:solidFill>
                <a:latin typeface="Microsoft YaHei Regular" panose="020B0703020204020201" charset="-122"/>
                <a:ea typeface="Microsoft YaHei Regular" panose="020B0703020204020201" charset="-122"/>
                <a:sym typeface="+mn-ea"/>
              </a:endParaRPr>
            </a:p>
          </p:txBody>
        </p:sp>
        <p:sp>
          <p:nvSpPr>
            <p:cNvPr id="50" name="Text Placeholder 32"/>
            <p:cNvSpPr txBox="1"/>
            <p:nvPr/>
          </p:nvSpPr>
          <p:spPr>
            <a:xfrm>
              <a:off x="1885" y="8158"/>
              <a:ext cx="6627" cy="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lvl="0">
                <a:lnSpc>
                  <a:spcPct val="150000"/>
                </a:lnSpc>
                <a:defRPr sz="1100" spc="100">
                  <a:solidFill>
                    <a:schemeClr val="bg1"/>
                  </a:solidFill>
                  <a:latin typeface="+mj-lt"/>
                  <a:ea typeface="苹方 常规" panose="020B0300000000000000" pitchFamily="34" charset="-122"/>
                </a:defRPr>
              </a:lvl1pPr>
            </a:lstStyle>
            <a:p>
              <a:pPr lvl="0" algn="l">
                <a:buClrTx/>
                <a:buSzTx/>
                <a:buFontTx/>
              </a:pPr>
              <a:r>
                <a:rPr lang="pt-BR" b="1" dirty="0">
                  <a:solidFill>
                    <a:srgbClr val="022E64"/>
                  </a:solidFill>
                  <a:latin typeface="Microsoft YaHei Regular" panose="020B0703020204020201" charset="-122"/>
                  <a:ea typeface="Microsoft YaHei Regular" panose="020B0703020204020201" charset="-122"/>
                  <a:sym typeface="+mn-ea"/>
                </a:rPr>
                <a:t>正文内容，本段适应大段文字章节。请您在此修改您的内容，或者将内容粘贴到记事本后，复制到此段落中。</a:t>
              </a:r>
              <a:endParaRPr lang="pt-BR" b="1" dirty="0">
                <a:solidFill>
                  <a:srgbClr val="022E64"/>
                </a:solidFill>
                <a:latin typeface="Microsoft YaHei Regular" panose="020B0703020204020201" charset="-122"/>
                <a:ea typeface="Microsoft YaHei Regular" panose="020B0703020204020201" charset="-122"/>
                <a:sym typeface="+mn-ea"/>
              </a:endParaRPr>
            </a:p>
          </p:txBody>
        </p:sp>
        <p:sp>
          <p:nvSpPr>
            <p:cNvPr id="51" name="Text Placeholder 32"/>
            <p:cNvSpPr txBox="1"/>
            <p:nvPr/>
          </p:nvSpPr>
          <p:spPr>
            <a:xfrm>
              <a:off x="11699" y="4098"/>
              <a:ext cx="6735" cy="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lvl="0">
                <a:lnSpc>
                  <a:spcPct val="150000"/>
                </a:lnSpc>
                <a:defRPr sz="1100" spc="100">
                  <a:solidFill>
                    <a:schemeClr val="bg1"/>
                  </a:solidFill>
                  <a:latin typeface="+mj-lt"/>
                  <a:ea typeface="苹方 常规" panose="020B0300000000000000" pitchFamily="34" charset="-122"/>
                </a:defRPr>
              </a:lvl1pPr>
            </a:lstStyle>
            <a:p>
              <a:pPr lvl="0" algn="l">
                <a:buClrTx/>
                <a:buSzTx/>
                <a:buFontTx/>
              </a:pPr>
              <a:r>
                <a:rPr lang="pt-BR" b="1" dirty="0">
                  <a:solidFill>
                    <a:srgbClr val="022E64"/>
                  </a:solidFill>
                  <a:latin typeface="Microsoft YaHei Regular" panose="020B0703020204020201" charset="-122"/>
                  <a:ea typeface="Microsoft YaHei Regular" panose="020B0703020204020201" charset="-122"/>
                  <a:sym typeface="+mn-ea"/>
                </a:rPr>
                <a:t>正文内容，本段适应大段文字章节。请您在此修改您的内容，或者将内容粘贴到记事本后，复制到此段落中。</a:t>
              </a:r>
              <a:endParaRPr lang="pt-BR" b="1" dirty="0">
                <a:solidFill>
                  <a:srgbClr val="022E64"/>
                </a:solidFill>
                <a:latin typeface="Microsoft YaHei Regular" panose="020B0703020204020201" charset="-122"/>
                <a:ea typeface="Microsoft YaHei Regular" panose="020B0703020204020201" charset="-122"/>
                <a:sym typeface="+mn-ea"/>
              </a:endParaRPr>
            </a:p>
          </p:txBody>
        </p:sp>
        <p:sp>
          <p:nvSpPr>
            <p:cNvPr id="52" name="Text Placeholder 32"/>
            <p:cNvSpPr txBox="1"/>
            <p:nvPr/>
          </p:nvSpPr>
          <p:spPr>
            <a:xfrm>
              <a:off x="11699" y="6747"/>
              <a:ext cx="6605" cy="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lvl="0">
                <a:lnSpc>
                  <a:spcPct val="150000"/>
                </a:lnSpc>
                <a:defRPr sz="1100" spc="100">
                  <a:solidFill>
                    <a:schemeClr val="bg1"/>
                  </a:solidFill>
                  <a:latin typeface="+mj-lt"/>
                  <a:ea typeface="苹方 常规" panose="020B0300000000000000" pitchFamily="34" charset="-122"/>
                </a:defRPr>
              </a:lvl1pPr>
            </a:lstStyle>
            <a:p>
              <a:pPr lvl="0" algn="l">
                <a:buClrTx/>
                <a:buSzTx/>
                <a:buFontTx/>
              </a:pPr>
              <a:r>
                <a:rPr lang="pt-BR" b="1" dirty="0">
                  <a:solidFill>
                    <a:srgbClr val="022E64"/>
                  </a:solidFill>
                  <a:latin typeface="Microsoft YaHei Regular" panose="020B0703020204020201" charset="-122"/>
                  <a:ea typeface="Microsoft YaHei Regular" panose="020B0703020204020201" charset="-122"/>
                  <a:sym typeface="+mn-ea"/>
                </a:rPr>
                <a:t>正文内容，本段适应大段文字章节。请您在此修改您的内容，或者将内容粘贴到记事本后，复制到此段落中。</a:t>
              </a:r>
              <a:endParaRPr lang="pt-BR" b="1" dirty="0">
                <a:solidFill>
                  <a:srgbClr val="022E64"/>
                </a:solidFill>
                <a:latin typeface="Microsoft YaHei Regular" panose="020B0703020204020201" charset="-122"/>
                <a:ea typeface="Microsoft YaHei Regular" panose="020B0703020204020201" charset="-122"/>
                <a:sym typeface="+mn-ea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599" y="582"/>
              <a:ext cx="3799" cy="1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6600" b="1" spc="100">
                  <a:ln w="3175">
                    <a:solidFill>
                      <a:srgbClr val="033C91"/>
                    </a:solidFill>
                  </a:ln>
                  <a:solidFill>
                    <a:srgbClr val="033C91"/>
                  </a:solidFill>
                  <a:uFillTx/>
                  <a:latin typeface="Microsoft YaHei Regular" panose="020B0703020204020201" charset="-122"/>
                  <a:ea typeface="Microsoft YaHei Regular" panose="020B0703020204020201" charset="-122"/>
                  <a:sym typeface="汉仪君黑-55W" panose="00020600040101010101" charset="-122"/>
                </a:rPr>
                <a:t>03/</a:t>
              </a:r>
              <a:endParaRPr lang="en-US" altLang="zh-CN" sz="6600" b="1" spc="100">
                <a:ln w="3175">
                  <a:solidFill>
                    <a:srgbClr val="033C91"/>
                  </a:solidFill>
                </a:ln>
                <a:solidFill>
                  <a:srgbClr val="033C91"/>
                </a:solidFill>
                <a:uFillTx/>
                <a:latin typeface="Microsoft YaHei Regular" panose="020B0703020204020201" charset="-122"/>
                <a:ea typeface="Microsoft YaHei Regular" panose="020B0703020204020201" charset="-122"/>
                <a:sym typeface="汉仪君黑-55W" panose="00020600040101010101" charset="-122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11" y="791"/>
              <a:ext cx="4614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3600" b="1" dirty="0">
                  <a:solidFill>
                    <a:srgbClr val="033C91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+mn-ea"/>
                  <a:sym typeface="+mn-lt"/>
                </a:rPr>
                <a:t>点击添加标题</a:t>
              </a:r>
              <a:endParaRPr lang="zh-CN" altLang="en-US" sz="3600" b="1" dirty="0">
                <a:solidFill>
                  <a:srgbClr val="033C91"/>
                </a:solidFill>
                <a:latin typeface="Microsoft YaHei Regular" panose="020B0703020204020201" charset="-122"/>
                <a:ea typeface="Microsoft YaHei Regular" panose="020B0703020204020201" charset="-122"/>
                <a:cs typeface="+mn-ea"/>
                <a:sym typeface="+mn-lt"/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3212" y="1715"/>
              <a:ext cx="7793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lvl="0" algn="l">
                <a:buClrTx/>
                <a:buSzTx/>
                <a:buFontTx/>
              </a:pPr>
              <a:r>
                <a:rPr lang="en-US" altLang="zh-CN" sz="2000" dirty="0">
                  <a:solidFill>
                    <a:srgbClr val="033C91">
                      <a:alpha val="60000"/>
                    </a:srgb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+mn-ea"/>
                  <a:sym typeface="+mn-lt"/>
                </a:rPr>
                <a:t>CLICK ON ADD RELATED TITLE WORDS</a:t>
              </a:r>
              <a:endParaRPr lang="en-US" altLang="zh-CN" sz="2000" dirty="0">
                <a:solidFill>
                  <a:srgbClr val="033C91">
                    <a:alpha val="60000"/>
                  </a:srgbClr>
                </a:solidFill>
                <a:latin typeface="Microsoft YaHei Regular" panose="020B0703020204020201" charset="-122"/>
                <a:ea typeface="Microsoft YaHei Regular" panose="020B0703020204020201" charset="-122"/>
                <a:cs typeface="+mn-ea"/>
                <a:sym typeface="+mn-lt"/>
              </a:endParaRPr>
            </a:p>
          </p:txBody>
        </p:sp>
      </p:grp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428625" y="369570"/>
            <a:ext cx="9984105" cy="6167755"/>
            <a:chOff x="599" y="582"/>
            <a:chExt cx="15723" cy="9713"/>
          </a:xfrm>
        </p:grpSpPr>
        <p:grpSp>
          <p:nvGrpSpPr>
            <p:cNvPr id="37" name="组合 36"/>
            <p:cNvGrpSpPr/>
            <p:nvPr/>
          </p:nvGrpSpPr>
          <p:grpSpPr>
            <a:xfrm>
              <a:off x="2726" y="3098"/>
              <a:ext cx="13596" cy="7197"/>
              <a:chOff x="2726" y="3028"/>
              <a:chExt cx="13596" cy="71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726" y="3483"/>
                <a:ext cx="3888" cy="6742"/>
              </a:xfrm>
              <a:prstGeom prst="rect">
                <a:avLst/>
              </a:prstGeom>
              <a:gradFill>
                <a:gsLst>
                  <a:gs pos="82000">
                    <a:srgbClr val="FFFFFF">
                      <a:alpha val="0"/>
                    </a:srgbClr>
                  </a:gs>
                  <a:gs pos="28000">
                    <a:srgbClr val="186EFC">
                      <a:alpha val="10000"/>
                    </a:srgbClr>
                  </a:gs>
                </a:gsLst>
                <a:lin ang="4500000" scaled="0"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7436" y="3028"/>
                <a:ext cx="4176" cy="7006"/>
              </a:xfrm>
              <a:prstGeom prst="rect">
                <a:avLst/>
              </a:prstGeom>
              <a:gradFill>
                <a:gsLst>
                  <a:gs pos="82000">
                    <a:srgbClr val="FFFFFF">
                      <a:alpha val="0"/>
                    </a:srgbClr>
                  </a:gs>
                  <a:gs pos="28000">
                    <a:srgbClr val="186EFC">
                      <a:alpha val="10000"/>
                    </a:srgbClr>
                  </a:gs>
                </a:gsLst>
                <a:lin ang="4500000" scaled="0"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12434" y="3480"/>
                <a:ext cx="3888" cy="6604"/>
              </a:xfrm>
              <a:prstGeom prst="rect">
                <a:avLst/>
              </a:prstGeom>
              <a:gradFill>
                <a:gsLst>
                  <a:gs pos="82000">
                    <a:srgbClr val="FFFFFF">
                      <a:alpha val="0"/>
                    </a:srgbClr>
                  </a:gs>
                  <a:gs pos="28000">
                    <a:srgbClr val="186EFC">
                      <a:alpha val="10000"/>
                    </a:srgbClr>
                  </a:gs>
                </a:gsLst>
                <a:lin ang="4500000" scaled="0"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  <p:grpSp>
            <p:nvGrpSpPr>
              <p:cNvPr id="58" name="组合 57"/>
              <p:cNvGrpSpPr/>
              <p:nvPr/>
            </p:nvGrpSpPr>
            <p:grpSpPr>
              <a:xfrm>
                <a:off x="3151" y="6346"/>
                <a:ext cx="3201" cy="2380"/>
                <a:chOff x="12315" y="5708"/>
                <a:chExt cx="3201" cy="2380"/>
              </a:xfrm>
            </p:grpSpPr>
            <p:sp>
              <p:nvSpPr>
                <p:cNvPr id="111" name="文本框 110"/>
                <p:cNvSpPr txBox="1"/>
                <p:nvPr/>
              </p:nvSpPr>
              <p:spPr>
                <a:xfrm>
                  <a:off x="12315" y="6745"/>
                  <a:ext cx="3201" cy="13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lvl="0">
                    <a:lnSpc>
                      <a:spcPct val="150000"/>
                    </a:lnSpc>
                    <a:defRPr sz="1100" spc="100">
                      <a:solidFill>
                        <a:schemeClr val="bg1"/>
                      </a:solidFill>
                      <a:latin typeface="+mj-lt"/>
                      <a:ea typeface="苹方 常规" panose="020B0300000000000000" pitchFamily="34" charset="-122"/>
                    </a:defRPr>
                  </a:lvl1pPr>
                </a:lstStyle>
                <a:p>
                  <a:pPr lvl="0" algn="l">
                    <a:buClrTx/>
                    <a:buSzTx/>
                    <a:buFontTx/>
                  </a:pPr>
                  <a:r>
                    <a:rPr lang="pt-BR" b="1" dirty="0">
                      <a:solidFill>
                        <a:srgbClr val="022E64"/>
                      </a:solidFill>
                      <a:latin typeface="Microsoft YaHei Regular" panose="020B0703020204020201" charset="-122"/>
                      <a:ea typeface="Microsoft YaHei Regular" panose="020B0703020204020201" charset="-122"/>
                      <a:sym typeface="+mn-ea"/>
                    </a:rPr>
                    <a:t>您的内容打在这里，或者通过复制您的文本后，在此框中选择粘贴。</a:t>
                  </a:r>
                  <a:endParaRPr lang="pt-BR" b="1" dirty="0">
                    <a:solidFill>
                      <a:srgbClr val="022E64"/>
                    </a:solidFill>
                    <a:latin typeface="Microsoft YaHei Regular" panose="020B0703020204020201" charset="-122"/>
                    <a:ea typeface="Microsoft YaHei Regular" panose="020B0703020204020201" charset="-122"/>
                    <a:sym typeface="+mn-ea"/>
                  </a:endParaRPr>
                </a:p>
              </p:txBody>
            </p:sp>
            <p:sp>
              <p:nvSpPr>
                <p:cNvPr id="29" name="文本框 28"/>
                <p:cNvSpPr txBox="1"/>
                <p:nvPr/>
              </p:nvSpPr>
              <p:spPr>
                <a:xfrm>
                  <a:off x="12560" y="5708"/>
                  <a:ext cx="2689" cy="5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ctr"/>
                  <a:r>
                    <a:rPr lang="zh-CN" altLang="en-US" sz="1600" dirty="0">
                      <a:solidFill>
                        <a:srgbClr val="212B3A"/>
                      </a:solidFill>
                      <a:latin typeface="Microsoft YaHei Regular" panose="020B0703020204020201" charset="-122"/>
                      <a:ea typeface="Microsoft YaHei Regular" panose="020B0703020204020201" charset="-122"/>
                      <a:cs typeface="汉仪雅酷黑 75W" panose="020B0804020202020204" charset="-122"/>
                      <a:sym typeface="+mn-lt"/>
                    </a:rPr>
                    <a:t>点击替换内容</a:t>
                  </a:r>
                  <a:endParaRPr lang="zh-CN" altLang="en-US" sz="1600" dirty="0">
                    <a:solidFill>
                      <a:srgbClr val="212B3A"/>
                    </a:solidFill>
                    <a:latin typeface="Microsoft YaHei Regular" panose="020B0703020204020201" charset="-122"/>
                    <a:ea typeface="Microsoft YaHei Regular" panose="020B0703020204020201" charset="-122"/>
                    <a:cs typeface="汉仪雅酷黑 75W" panose="020B0804020202020204" charset="-122"/>
                    <a:sym typeface="+mn-lt"/>
                  </a:endParaRPr>
                </a:p>
              </p:txBody>
            </p:sp>
          </p:grpSp>
          <p:grpSp>
            <p:nvGrpSpPr>
              <p:cNvPr id="30" name="组合 29"/>
              <p:cNvGrpSpPr/>
              <p:nvPr/>
            </p:nvGrpSpPr>
            <p:grpSpPr>
              <a:xfrm>
                <a:off x="12648" y="6140"/>
                <a:ext cx="3399" cy="2582"/>
                <a:chOff x="12104" y="5715"/>
                <a:chExt cx="3399" cy="2582"/>
              </a:xfrm>
            </p:grpSpPr>
            <p:sp>
              <p:nvSpPr>
                <p:cNvPr id="32" name="文本框 31"/>
                <p:cNvSpPr txBox="1"/>
                <p:nvPr/>
              </p:nvSpPr>
              <p:spPr>
                <a:xfrm>
                  <a:off x="12104" y="6954"/>
                  <a:ext cx="3399" cy="13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lvl="0">
                    <a:lnSpc>
                      <a:spcPct val="150000"/>
                    </a:lnSpc>
                    <a:defRPr sz="1100" spc="100">
                      <a:solidFill>
                        <a:schemeClr val="bg1"/>
                      </a:solidFill>
                      <a:latin typeface="+mj-lt"/>
                      <a:ea typeface="苹方 常规" panose="020B0300000000000000" pitchFamily="34" charset="-122"/>
                    </a:defRPr>
                  </a:lvl1pPr>
                </a:lstStyle>
                <a:p>
                  <a:pPr lvl="0" algn="l">
                    <a:buClrTx/>
                    <a:buSzTx/>
                    <a:buFontTx/>
                  </a:pPr>
                  <a:r>
                    <a:rPr lang="pt-BR" b="1" dirty="0">
                      <a:solidFill>
                        <a:srgbClr val="022E64"/>
                      </a:solidFill>
                      <a:latin typeface="Microsoft YaHei Regular" panose="020B0703020204020201" charset="-122"/>
                      <a:ea typeface="Microsoft YaHei Regular" panose="020B0703020204020201" charset="-122"/>
                      <a:sym typeface="+mn-ea"/>
                    </a:rPr>
                    <a:t>您的内容打在这里，或者通过复制您的文本后，在此框中选择粘贴。</a:t>
                  </a:r>
                  <a:endParaRPr lang="pt-BR" b="1" dirty="0">
                    <a:solidFill>
                      <a:srgbClr val="022E64"/>
                    </a:solidFill>
                    <a:latin typeface="Microsoft YaHei Regular" panose="020B0703020204020201" charset="-122"/>
                    <a:ea typeface="Microsoft YaHei Regular" panose="020B0703020204020201" charset="-122"/>
                    <a:sym typeface="+mn-ea"/>
                  </a:endParaRPr>
                </a:p>
              </p:txBody>
            </p:sp>
            <p:sp>
              <p:nvSpPr>
                <p:cNvPr id="33" name="文本框 32"/>
                <p:cNvSpPr txBox="1"/>
                <p:nvPr/>
              </p:nvSpPr>
              <p:spPr>
                <a:xfrm>
                  <a:off x="12363" y="5715"/>
                  <a:ext cx="2689" cy="5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ctr"/>
                  <a:r>
                    <a:rPr lang="zh-CN" altLang="en-US" sz="1600" dirty="0">
                      <a:solidFill>
                        <a:srgbClr val="212B3A"/>
                      </a:solidFill>
                      <a:latin typeface="Microsoft YaHei Regular" panose="020B0703020204020201" charset="-122"/>
                      <a:ea typeface="Microsoft YaHei Regular" panose="020B0703020204020201" charset="-122"/>
                      <a:cs typeface="汉仪雅酷黑 75W" panose="020B0804020202020204" charset="-122"/>
                      <a:sym typeface="+mn-lt"/>
                    </a:rPr>
                    <a:t>点击替换内容</a:t>
                  </a:r>
                  <a:endParaRPr lang="zh-CN" altLang="en-US" sz="1600" dirty="0">
                    <a:solidFill>
                      <a:srgbClr val="212B3A"/>
                    </a:solidFill>
                    <a:latin typeface="Microsoft YaHei Regular" panose="020B0703020204020201" charset="-122"/>
                    <a:ea typeface="Microsoft YaHei Regular" panose="020B0703020204020201" charset="-122"/>
                    <a:cs typeface="汉仪雅酷黑 75W" panose="020B0804020202020204" charset="-122"/>
                    <a:sym typeface="+mn-lt"/>
                  </a:endParaRPr>
                </a:p>
              </p:txBody>
            </p:sp>
          </p:grpSp>
          <p:grpSp>
            <p:nvGrpSpPr>
              <p:cNvPr id="34" name="组合 33"/>
              <p:cNvGrpSpPr/>
              <p:nvPr/>
            </p:nvGrpSpPr>
            <p:grpSpPr>
              <a:xfrm>
                <a:off x="7969" y="6197"/>
                <a:ext cx="3249" cy="2528"/>
                <a:chOff x="12279" y="5714"/>
                <a:chExt cx="3249" cy="2528"/>
              </a:xfrm>
            </p:grpSpPr>
            <p:sp>
              <p:nvSpPr>
                <p:cNvPr id="35" name="文本框 34"/>
                <p:cNvSpPr txBox="1"/>
                <p:nvPr/>
              </p:nvSpPr>
              <p:spPr>
                <a:xfrm>
                  <a:off x="12279" y="6899"/>
                  <a:ext cx="3249" cy="13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lvl="0">
                    <a:lnSpc>
                      <a:spcPct val="150000"/>
                    </a:lnSpc>
                    <a:defRPr sz="1100" spc="100">
                      <a:solidFill>
                        <a:schemeClr val="bg1"/>
                      </a:solidFill>
                      <a:latin typeface="+mj-lt"/>
                      <a:ea typeface="苹方 常规" panose="020B0300000000000000" pitchFamily="34" charset="-122"/>
                    </a:defRPr>
                  </a:lvl1pPr>
                </a:lstStyle>
                <a:p>
                  <a:pPr lvl="0" algn="l">
                    <a:buClrTx/>
                    <a:buSzTx/>
                    <a:buFontTx/>
                  </a:pPr>
                  <a:r>
                    <a:rPr lang="pt-BR" b="1" dirty="0">
                      <a:solidFill>
                        <a:srgbClr val="022E64"/>
                      </a:solidFill>
                      <a:latin typeface="Microsoft YaHei Regular" panose="020B0703020204020201" charset="-122"/>
                      <a:ea typeface="Microsoft YaHei Regular" panose="020B0703020204020201" charset="-122"/>
                      <a:sym typeface="+mn-ea"/>
                    </a:rPr>
                    <a:t>您的内容打在这里，或者通过复制您的文本后，在此框中选择粘贴。</a:t>
                  </a:r>
                  <a:endParaRPr lang="pt-BR" b="1" dirty="0">
                    <a:solidFill>
                      <a:srgbClr val="022E64"/>
                    </a:solidFill>
                    <a:latin typeface="Microsoft YaHei Regular" panose="020B0703020204020201" charset="-122"/>
                    <a:ea typeface="Microsoft YaHei Regular" panose="020B0703020204020201" charset="-122"/>
                    <a:sym typeface="+mn-ea"/>
                  </a:endParaRPr>
                </a:p>
              </p:txBody>
            </p:sp>
            <p:sp>
              <p:nvSpPr>
                <p:cNvPr id="36" name="文本框 35"/>
                <p:cNvSpPr txBox="1"/>
                <p:nvPr/>
              </p:nvSpPr>
              <p:spPr>
                <a:xfrm>
                  <a:off x="12503" y="5714"/>
                  <a:ext cx="2689" cy="5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ctr"/>
                  <a:r>
                    <a:rPr lang="zh-CN" altLang="en-US" sz="1600" dirty="0">
                      <a:solidFill>
                        <a:srgbClr val="212B3A"/>
                      </a:solidFill>
                      <a:latin typeface="Microsoft YaHei Regular" panose="020B0703020204020201" charset="-122"/>
                      <a:ea typeface="Microsoft YaHei Regular" panose="020B0703020204020201" charset="-122"/>
                      <a:cs typeface="汉仪雅酷黑 75W" panose="020B0804020202020204" charset="-122"/>
                      <a:sym typeface="+mn-lt"/>
                    </a:rPr>
                    <a:t>点击替换内容</a:t>
                  </a:r>
                  <a:endParaRPr lang="zh-CN" altLang="en-US" sz="1600" dirty="0">
                    <a:solidFill>
                      <a:srgbClr val="212B3A"/>
                    </a:solidFill>
                    <a:latin typeface="Microsoft YaHei Regular" panose="020B0703020204020201" charset="-122"/>
                    <a:ea typeface="Microsoft YaHei Regular" panose="020B0703020204020201" charset="-122"/>
                    <a:cs typeface="汉仪雅酷黑 75W" panose="020B0804020202020204" charset="-122"/>
                    <a:sym typeface="+mn-lt"/>
                  </a:endParaRPr>
                </a:p>
              </p:txBody>
            </p:sp>
          </p:grpSp>
        </p:grpSp>
        <p:sp>
          <p:nvSpPr>
            <p:cNvPr id="60" name="文本框 59"/>
            <p:cNvSpPr txBox="1"/>
            <p:nvPr/>
          </p:nvSpPr>
          <p:spPr>
            <a:xfrm>
              <a:off x="599" y="582"/>
              <a:ext cx="3799" cy="1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6600" b="1" spc="100">
                  <a:ln w="3175">
                    <a:solidFill>
                      <a:srgbClr val="033C91"/>
                    </a:solidFill>
                  </a:ln>
                  <a:solidFill>
                    <a:srgbClr val="033C91"/>
                  </a:solidFill>
                  <a:uFillTx/>
                  <a:latin typeface="Microsoft YaHei Regular" panose="020B0703020204020201" charset="-122"/>
                  <a:ea typeface="Microsoft YaHei Regular" panose="020B0703020204020201" charset="-122"/>
                  <a:sym typeface="汉仪君黑-55W" panose="00020600040101010101" charset="-122"/>
                </a:rPr>
                <a:t>03/</a:t>
              </a:r>
              <a:endParaRPr lang="en-US" altLang="zh-CN" sz="6600" b="1" spc="100">
                <a:ln w="3175">
                  <a:solidFill>
                    <a:srgbClr val="033C91"/>
                  </a:solidFill>
                </a:ln>
                <a:solidFill>
                  <a:srgbClr val="033C91"/>
                </a:solidFill>
                <a:uFillTx/>
                <a:latin typeface="Microsoft YaHei Regular" panose="020B0703020204020201" charset="-122"/>
                <a:ea typeface="Microsoft YaHei Regular" panose="020B0703020204020201" charset="-122"/>
                <a:sym typeface="汉仪君黑-55W" panose="00020600040101010101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211" y="791"/>
              <a:ext cx="4614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3600" b="1" dirty="0">
                  <a:solidFill>
                    <a:srgbClr val="033C91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+mn-ea"/>
                  <a:sym typeface="+mn-lt"/>
                </a:rPr>
                <a:t>点击添加标题</a:t>
              </a:r>
              <a:endParaRPr lang="zh-CN" altLang="en-US" sz="3600" b="1" dirty="0">
                <a:solidFill>
                  <a:srgbClr val="033C91"/>
                </a:solidFill>
                <a:latin typeface="Microsoft YaHei Regular" panose="020B0703020204020201" charset="-122"/>
                <a:ea typeface="Microsoft YaHei Regular" panose="020B0703020204020201" charset="-122"/>
                <a:cs typeface="+mn-ea"/>
                <a:sym typeface="+mn-lt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212" y="1715"/>
              <a:ext cx="7793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lvl="0" algn="l">
                <a:buClrTx/>
                <a:buSzTx/>
                <a:buFontTx/>
              </a:pPr>
              <a:r>
                <a:rPr lang="en-US" altLang="zh-CN" sz="2000" dirty="0">
                  <a:solidFill>
                    <a:srgbClr val="033C91">
                      <a:alpha val="60000"/>
                    </a:srgb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+mn-ea"/>
                  <a:sym typeface="+mn-lt"/>
                </a:rPr>
                <a:t>CLICK ON ADD RELATED TITLE WORDS</a:t>
              </a:r>
              <a:endParaRPr lang="en-US" altLang="zh-CN" sz="2000" dirty="0">
                <a:solidFill>
                  <a:srgbClr val="033C91">
                    <a:alpha val="60000"/>
                  </a:srgbClr>
                </a:solidFill>
                <a:latin typeface="Microsoft YaHei Regular" panose="020B0703020204020201" charset="-122"/>
                <a:ea typeface="Microsoft YaHei Regular" panose="020B0703020204020201" charset="-122"/>
                <a:cs typeface="+mn-ea"/>
                <a:sym typeface="+mn-lt"/>
              </a:endParaRPr>
            </a:p>
          </p:txBody>
        </p:sp>
        <p:pic>
          <p:nvPicPr>
            <p:cNvPr id="3" name="图片 2" descr="3b32313537333435373bd4b1b9a4"/>
            <p:cNvPicPr>
              <a:picLocks noChangeAspect="1"/>
            </p:cNvPicPr>
            <p:nvPr/>
          </p:nvPicPr>
          <p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804" y="4342"/>
              <a:ext cx="1440" cy="1440"/>
            </a:xfrm>
            <a:prstGeom prst="rect">
              <a:avLst/>
            </a:prstGeom>
          </p:spPr>
        </p:pic>
        <p:pic>
          <p:nvPicPr>
            <p:cNvPr id="9" name="图片 8" descr="3b32313537333436383bbcc7cac2b1be"/>
            <p:cNvPicPr>
              <a:picLocks noChangeAspect="1"/>
            </p:cNvPicPr>
            <p:nvPr/>
          </p:nvPicPr>
          <p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50" y="4342"/>
              <a:ext cx="1440" cy="1440"/>
            </a:xfrm>
            <a:prstGeom prst="rect">
              <a:avLst/>
            </a:prstGeom>
            <a:effectLst/>
          </p:spPr>
        </p:pic>
        <p:pic>
          <p:nvPicPr>
            <p:cNvPr id="14" name="图片 13" descr="3b32313537333436363bb5e7c4d4"/>
            <p:cNvPicPr>
              <a:picLocks noChangeAspect="1"/>
            </p:cNvPicPr>
            <p:nvPr/>
          </p:nvPicPr>
          <p:blipFill>
            <a:blip r:embed="rId6">
              <a:alphaModFix amt="75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531" y="4342"/>
              <a:ext cx="1440" cy="1440"/>
            </a:xfrm>
            <a:prstGeom prst="rect">
              <a:avLst/>
            </a:prstGeom>
          </p:spPr>
        </p:pic>
      </p:grpSp>
    </p:spTree>
    <p:custDataLst>
      <p:tags r:id="rId8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148715" y="1233805"/>
            <a:ext cx="7890510" cy="3175635"/>
            <a:chOff x="1664" y="2352"/>
            <a:chExt cx="12426" cy="5001"/>
          </a:xfrm>
        </p:grpSpPr>
        <p:sp>
          <p:nvSpPr>
            <p:cNvPr id="11" name="圆角矩形 10"/>
            <p:cNvSpPr/>
            <p:nvPr/>
          </p:nvSpPr>
          <p:spPr>
            <a:xfrm>
              <a:off x="1664" y="3131"/>
              <a:ext cx="7513" cy="2398"/>
            </a:xfrm>
            <a:prstGeom prst="roundRect">
              <a:avLst>
                <a:gd name="adj" fmla="val 0"/>
              </a:avLst>
            </a:prstGeom>
            <a:gradFill>
              <a:gsLst>
                <a:gs pos="7000">
                  <a:srgbClr val="FFFFFF">
                    <a:alpha val="78000"/>
                  </a:srgbClr>
                </a:gs>
                <a:gs pos="48000">
                  <a:srgbClr val="FFFFFF">
                    <a:alpha val="0"/>
                  </a:srgbClr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664" y="2352"/>
              <a:ext cx="2238" cy="1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5500" b="1" spc="100">
                  <a:ln w="3175">
                    <a:solidFill>
                      <a:srgbClr val="033C91"/>
                    </a:solidFill>
                  </a:ln>
                  <a:solidFill>
                    <a:srgbClr val="033C91"/>
                  </a:solidFill>
                  <a:uFillTx/>
                  <a:latin typeface="Microsoft YaHei Regular" panose="020B0703020204020201" charset="-122"/>
                  <a:ea typeface="Microsoft YaHei Regular" panose="020B0703020204020201" charset="-122"/>
                  <a:sym typeface="汉仪君黑-55W" panose="00020600040101010101" charset="-122"/>
                </a:rPr>
                <a:t>04/</a:t>
              </a:r>
              <a:endParaRPr lang="en-US" altLang="zh-CN" sz="5500" b="1" spc="100">
                <a:ln w="3175">
                  <a:solidFill>
                    <a:srgbClr val="033C91"/>
                  </a:solidFill>
                </a:ln>
                <a:solidFill>
                  <a:srgbClr val="033C91"/>
                </a:solidFill>
                <a:uFillTx/>
                <a:latin typeface="Microsoft YaHei Regular" panose="020B0703020204020201" charset="-122"/>
                <a:ea typeface="Microsoft YaHei Regular" panose="020B0703020204020201" charset="-122"/>
                <a:sym typeface="汉仪君黑-55W" panose="00020600040101010101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2657" y="3699"/>
              <a:ext cx="4614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3600" b="1" dirty="0">
                  <a:solidFill>
                    <a:srgbClr val="033C91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+mn-ea"/>
                  <a:sym typeface="+mn-lt"/>
                </a:rPr>
                <a:t>点击添加标题</a:t>
              </a:r>
              <a:endParaRPr lang="zh-CN" altLang="en-US" sz="3600" b="1" dirty="0">
                <a:solidFill>
                  <a:srgbClr val="033C91"/>
                </a:solidFill>
                <a:latin typeface="Microsoft YaHei Regular" panose="020B0703020204020201" charset="-122"/>
                <a:ea typeface="Microsoft YaHei Regular" panose="020B0703020204020201" charset="-122"/>
                <a:cs typeface="+mn-ea"/>
                <a:sym typeface="+mn-lt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658" y="4763"/>
              <a:ext cx="7793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lvl="0" algn="l">
                <a:buClrTx/>
                <a:buSzTx/>
                <a:buFontTx/>
              </a:pPr>
              <a:r>
                <a:rPr lang="en-US" altLang="zh-CN" sz="2000" dirty="0">
                  <a:solidFill>
                    <a:srgbClr val="033C91">
                      <a:alpha val="60000"/>
                    </a:srgb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+mn-ea"/>
                  <a:sym typeface="+mn-lt"/>
                </a:rPr>
                <a:t>CLICK ON ADD RELATED TITLE WORDS</a:t>
              </a:r>
              <a:endParaRPr lang="en-US" altLang="zh-CN" sz="2000" dirty="0">
                <a:solidFill>
                  <a:srgbClr val="033C91">
                    <a:alpha val="60000"/>
                  </a:srgbClr>
                </a:solidFill>
                <a:latin typeface="Microsoft YaHei Regular" panose="020B0703020204020201" charset="-122"/>
                <a:ea typeface="Microsoft YaHei Regular" panose="020B0703020204020201" charset="-122"/>
                <a:cs typeface="+mn-ea"/>
                <a:sym typeface="+mn-lt"/>
              </a:endParaRPr>
            </a:p>
          </p:txBody>
        </p:sp>
        <p:sp>
          <p:nvSpPr>
            <p:cNvPr id="15" name="深度视觉·原创设计 https://www.docer.com/works?userid=22383862"/>
            <p:cNvSpPr txBox="1"/>
            <p:nvPr>
              <p:custDataLst>
                <p:tags r:id="rId2"/>
              </p:custDataLst>
            </p:nvPr>
          </p:nvSpPr>
          <p:spPr>
            <a:xfrm>
              <a:off x="2657" y="5901"/>
              <a:ext cx="11433" cy="145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defTabSz="457200">
                <a:lnSpc>
                  <a:spcPct val="130000"/>
                </a:lnSpc>
                <a:defRPr sz="1200">
                  <a:solidFill>
                    <a:schemeClr val="bg1">
                      <a:lumMod val="50000"/>
                    </a:schemeClr>
                  </a:solidFill>
                  <a:latin typeface="思源黑体 CN Normal" panose="020B0200000000000000" pitchFamily="34" charset="-128"/>
                  <a:ea typeface="思源黑体 CN Normal" panose="020B0200000000000000" pitchFamily="34" charset="-128"/>
                </a:defRPr>
              </a:lvl1pPr>
            </a:lstStyle>
            <a:p>
              <a:pPr algn="l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Microsoft YaHei Regular" panose="020B0703020204020201" charset="-122"/>
                  <a:sym typeface="思源黑体" panose="020B0400000000000000" pitchFamily="34" charset="-122"/>
                </a:rPr>
                <a:t>正文内容，本段适应大段文字章节。如果文字较多的内容描述比较适合放在这里。请您在此修改您的内容，或者将内容粘贴到记事本后，复制到此段落中。</a:t>
              </a:r>
              <a:endParaRPr lang="zh-CN" altLang="en-US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Microsoft YaHei Regular" panose="020B0703020204020201" charset="-122"/>
                <a:sym typeface="思源黑体" panose="020B0400000000000000" pitchFamily="34" charset="-122"/>
              </a:endParaRPr>
            </a:p>
            <a:p>
              <a:pPr algn="l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Microsoft YaHei Regular" panose="020B0703020204020201" charset="-122"/>
                  <a:sym typeface="思源黑体" panose="020B0400000000000000" pitchFamily="34" charset="-122"/>
                </a:rPr>
                <a:t>如果文字过多，您可右键修改“段落”调节合适的行间距。</a:t>
              </a:r>
              <a:endParaRPr lang="zh-CN" altLang="en-US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Microsoft YaHei Regular" panose="020B0703020204020201" charset="-122"/>
                <a:sym typeface="思源黑体" panose="020B0400000000000000" pitchFamily="34" charset="-122"/>
              </a:endParaRPr>
            </a:p>
          </p:txBody>
        </p:sp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328295" y="369570"/>
            <a:ext cx="10968990" cy="5243195"/>
            <a:chOff x="599" y="582"/>
            <a:chExt cx="17274" cy="8257"/>
          </a:xfrm>
        </p:grpSpPr>
        <p:sp>
          <p:nvSpPr>
            <p:cNvPr id="23" name="矩形 22"/>
            <p:cNvSpPr/>
            <p:nvPr/>
          </p:nvSpPr>
          <p:spPr>
            <a:xfrm>
              <a:off x="10451" y="6676"/>
              <a:ext cx="7422" cy="2163"/>
            </a:xfrm>
            <a:prstGeom prst="rect">
              <a:avLst/>
            </a:prstGeom>
            <a:gradFill>
              <a:gsLst>
                <a:gs pos="100000">
                  <a:srgbClr val="FFFFFF">
                    <a:alpha val="0"/>
                  </a:srgbClr>
                </a:gs>
                <a:gs pos="27000">
                  <a:srgbClr val="126AFC">
                    <a:alpha val="15000"/>
                  </a:srgbClr>
                </a:gs>
              </a:gsLst>
              <a:lin ang="45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99" y="582"/>
              <a:ext cx="3799" cy="1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6600" b="1" spc="100">
                  <a:ln w="3175">
                    <a:solidFill>
                      <a:srgbClr val="033C91"/>
                    </a:solidFill>
                  </a:ln>
                  <a:solidFill>
                    <a:srgbClr val="033C91"/>
                  </a:solidFill>
                  <a:uFillTx/>
                  <a:latin typeface="Microsoft YaHei Regular" panose="020B0703020204020201" charset="-122"/>
                  <a:ea typeface="Microsoft YaHei Regular" panose="020B0703020204020201" charset="-122"/>
                  <a:sym typeface="汉仪君黑-55W" panose="00020600040101010101" charset="-122"/>
                </a:rPr>
                <a:t>04/</a:t>
              </a:r>
              <a:endParaRPr lang="en-US" altLang="zh-CN" sz="6600" b="1" spc="100">
                <a:ln w="3175">
                  <a:solidFill>
                    <a:srgbClr val="033C91"/>
                  </a:solidFill>
                </a:ln>
                <a:solidFill>
                  <a:srgbClr val="033C91"/>
                </a:solidFill>
                <a:uFillTx/>
                <a:latin typeface="Microsoft YaHei Regular" panose="020B0703020204020201" charset="-122"/>
                <a:ea typeface="Microsoft YaHei Regular" panose="020B0703020204020201" charset="-122"/>
                <a:sym typeface="汉仪君黑-55W" panose="00020600040101010101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211" y="791"/>
              <a:ext cx="4614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3600" b="1" dirty="0">
                  <a:solidFill>
                    <a:srgbClr val="033C91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+mn-ea"/>
                  <a:sym typeface="+mn-lt"/>
                </a:rPr>
                <a:t>点击添加标题</a:t>
              </a:r>
              <a:endParaRPr lang="zh-CN" altLang="en-US" sz="3600" b="1" dirty="0">
                <a:solidFill>
                  <a:srgbClr val="033C91"/>
                </a:solidFill>
                <a:latin typeface="Microsoft YaHei Regular" panose="020B0703020204020201" charset="-122"/>
                <a:ea typeface="Microsoft YaHei Regular" panose="020B0703020204020201" charset="-122"/>
                <a:cs typeface="+mn-ea"/>
                <a:sym typeface="+mn-lt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3212" y="1715"/>
              <a:ext cx="7793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lvl="0" algn="l">
                <a:buClrTx/>
                <a:buSzTx/>
                <a:buFontTx/>
              </a:pPr>
              <a:r>
                <a:rPr lang="en-US" altLang="zh-CN" sz="2000" dirty="0">
                  <a:solidFill>
                    <a:srgbClr val="033C91">
                      <a:alpha val="60000"/>
                    </a:srgb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+mn-ea"/>
                  <a:sym typeface="+mn-lt"/>
                </a:rPr>
                <a:t>CLICK ON ADD RELATED TITLE WORDS</a:t>
              </a:r>
              <a:endParaRPr lang="en-US" altLang="zh-CN" sz="2000" dirty="0">
                <a:solidFill>
                  <a:srgbClr val="033C91">
                    <a:alpha val="60000"/>
                  </a:srgbClr>
                </a:solidFill>
                <a:latin typeface="Microsoft YaHei Regular" panose="020B0703020204020201" charset="-122"/>
                <a:ea typeface="Microsoft YaHei Regular" panose="020B0703020204020201" charset="-122"/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0416" y="3565"/>
              <a:ext cx="7422" cy="2163"/>
            </a:xfrm>
            <a:prstGeom prst="rect">
              <a:avLst/>
            </a:prstGeom>
            <a:gradFill>
              <a:gsLst>
                <a:gs pos="100000">
                  <a:srgbClr val="FFFFFF">
                    <a:alpha val="0"/>
                  </a:srgbClr>
                </a:gs>
                <a:gs pos="27000">
                  <a:srgbClr val="126AFC">
                    <a:alpha val="15000"/>
                  </a:srgbClr>
                </a:gs>
              </a:gsLst>
              <a:lin ang="45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10949" y="3770"/>
              <a:ext cx="6778" cy="1582"/>
              <a:chOff x="10833" y="3770"/>
              <a:chExt cx="6778" cy="1582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10833" y="3770"/>
                <a:ext cx="3860" cy="5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algn="l"/>
                <a:r>
                  <a:rPr lang="zh-CN" altLang="en-US" sz="1600" dirty="0">
                    <a:solidFill>
                      <a:srgbClr val="212B3A"/>
                    </a:solidFill>
                    <a:latin typeface="Microsoft YaHei Regular" panose="020B0703020204020201" charset="-122"/>
                    <a:ea typeface="Microsoft YaHei Regular" panose="020B0703020204020201" charset="-122"/>
                    <a:cs typeface="汉仪雅酷黑 75W" panose="020B0804020202020204" charset="-122"/>
                    <a:sym typeface="+mn-lt"/>
                  </a:rPr>
                  <a:t>点击替换内容</a:t>
                </a:r>
                <a:endParaRPr lang="zh-CN" altLang="en-US" sz="16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雅酷黑 75W" panose="020B0804020202020204" charset="-122"/>
                  <a:sym typeface="+mn-lt"/>
                </a:endParaRPr>
              </a:p>
            </p:txBody>
          </p:sp>
          <p:sp>
            <p:nvSpPr>
              <p:cNvPr id="51" name="Text Placeholder 32"/>
              <p:cNvSpPr txBox="1"/>
              <p:nvPr/>
            </p:nvSpPr>
            <p:spPr>
              <a:xfrm>
                <a:off x="10876" y="4409"/>
                <a:ext cx="6735" cy="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lvl="0">
                  <a:lnSpc>
                    <a:spcPct val="150000"/>
                  </a:lnSpc>
                  <a:defRPr sz="1100" spc="100">
                    <a:solidFill>
                      <a:schemeClr val="bg1"/>
                    </a:solidFill>
                    <a:latin typeface="+mj-lt"/>
                    <a:ea typeface="苹方 常规" panose="020B0300000000000000" pitchFamily="34" charset="-122"/>
                  </a:defRPr>
                </a:lvl1pPr>
              </a:lstStyle>
              <a:p>
                <a:pPr lvl="0" algn="l">
                  <a:buClrTx/>
                  <a:buSzTx/>
                  <a:buFontTx/>
                </a:pPr>
                <a:r>
                  <a:rPr lang="pt-BR" b="1" dirty="0">
                    <a:solidFill>
                      <a:srgbClr val="022E64"/>
                    </a:solidFill>
                    <a:latin typeface="Microsoft YaHei Regular" panose="020B0703020204020201" charset="-122"/>
                    <a:ea typeface="Microsoft YaHei Regular" panose="020B0703020204020201" charset="-122"/>
                    <a:sym typeface="+mn-ea"/>
                  </a:rPr>
                  <a:t>您的内容打在这里，或者通过复制您的文本后，在此框中选择粘贴。</a:t>
                </a:r>
                <a:endParaRPr lang="pt-BR" b="1" dirty="0">
                  <a:solidFill>
                    <a:srgbClr val="022E64"/>
                  </a:solidFill>
                  <a:latin typeface="Microsoft YaHei Regular" panose="020B0703020204020201" charset="-122"/>
                  <a:ea typeface="Microsoft YaHei Regular" panose="020B0703020204020201" charset="-122"/>
                  <a:sym typeface="+mn-ea"/>
                </a:endParaRPr>
              </a:p>
            </p:txBody>
          </p:sp>
        </p:grpSp>
        <p:sp>
          <p:nvSpPr>
            <p:cNvPr id="24" name="矩形 23"/>
            <p:cNvSpPr/>
            <p:nvPr/>
          </p:nvSpPr>
          <p:spPr>
            <a:xfrm>
              <a:off x="11017" y="7030"/>
              <a:ext cx="3860" cy="531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l"/>
              <a:r>
                <a:rPr lang="zh-CN" altLang="en-US" sz="16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雅酷黑 75W" panose="020B0804020202020204" charset="-122"/>
                  <a:sym typeface="+mn-lt"/>
                </a:rPr>
                <a:t>点击替换内容</a:t>
              </a:r>
              <a:endParaRPr lang="zh-CN" altLang="en-US" sz="16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雅酷黑 75W" panose="020B0804020202020204" charset="-122"/>
                <a:sym typeface="+mn-lt"/>
              </a:endParaRPr>
            </a:p>
          </p:txBody>
        </p:sp>
        <p:sp>
          <p:nvSpPr>
            <p:cNvPr id="27" name="Text Placeholder 32"/>
            <p:cNvSpPr txBox="1"/>
            <p:nvPr/>
          </p:nvSpPr>
          <p:spPr>
            <a:xfrm>
              <a:off x="10992" y="7669"/>
              <a:ext cx="6735" cy="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lvl="0">
                <a:lnSpc>
                  <a:spcPct val="150000"/>
                </a:lnSpc>
                <a:defRPr sz="1100" spc="100">
                  <a:solidFill>
                    <a:schemeClr val="bg1"/>
                  </a:solidFill>
                  <a:latin typeface="+mj-lt"/>
                  <a:ea typeface="苹方 常规" panose="020B0300000000000000" pitchFamily="34" charset="-122"/>
                </a:defRPr>
              </a:lvl1pPr>
            </a:lstStyle>
            <a:p>
              <a:pPr lvl="0" algn="l">
                <a:buClrTx/>
                <a:buSzTx/>
                <a:buFontTx/>
              </a:pPr>
              <a:r>
                <a:rPr lang="pt-BR" b="1" dirty="0">
                  <a:solidFill>
                    <a:srgbClr val="022E64"/>
                  </a:solidFill>
                  <a:latin typeface="Microsoft YaHei Regular" panose="020B0703020204020201" charset="-122"/>
                  <a:ea typeface="Microsoft YaHei Regular" panose="020B0703020204020201" charset="-122"/>
                  <a:sym typeface="+mn-ea"/>
                </a:rPr>
                <a:t>您的内容打在这里，或者通过复制您的文本后，在此框中选择粘贴。</a:t>
              </a:r>
              <a:endParaRPr lang="pt-BR" b="1" dirty="0">
                <a:solidFill>
                  <a:srgbClr val="022E64"/>
                </a:solidFill>
                <a:latin typeface="Microsoft YaHei Regular" panose="020B0703020204020201" charset="-122"/>
                <a:ea typeface="Microsoft YaHei Regular" panose="020B0703020204020201" charset="-122"/>
                <a:sym typeface="+mn-ea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843280" y="2263775"/>
            <a:ext cx="4712335" cy="3370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3" name="Rectangle 92"/>
          <p:cNvSpPr/>
          <p:nvPr/>
        </p:nvSpPr>
        <p:spPr>
          <a:xfrm>
            <a:off x="1374135" y="10226751"/>
            <a:ext cx="3356022" cy="1388312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4" name="Rectangle 93"/>
          <p:cNvSpPr/>
          <p:nvPr/>
        </p:nvSpPr>
        <p:spPr>
          <a:xfrm>
            <a:off x="4982358" y="10226751"/>
            <a:ext cx="3356022" cy="1388312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5" name="Rectangle 94"/>
          <p:cNvSpPr/>
          <p:nvPr/>
        </p:nvSpPr>
        <p:spPr>
          <a:xfrm>
            <a:off x="8570707" y="10226751"/>
            <a:ext cx="3358403" cy="1388312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8" name="组合 7"/>
          <p:cNvGrpSpPr/>
          <p:nvPr/>
        </p:nvGrpSpPr>
        <p:grpSpPr>
          <a:xfrm>
            <a:off x="393700" y="369570"/>
            <a:ext cx="10406380" cy="5471795"/>
            <a:chOff x="599" y="582"/>
            <a:chExt cx="16388" cy="8617"/>
          </a:xfrm>
        </p:grpSpPr>
        <p:sp>
          <p:nvSpPr>
            <p:cNvPr id="56" name="Oval 8"/>
            <p:cNvSpPr/>
            <p:nvPr>
              <p:custDataLst>
                <p:tags r:id="rId2"/>
              </p:custDataLst>
            </p:nvPr>
          </p:nvSpPr>
          <p:spPr>
            <a:xfrm rot="11880000">
              <a:off x="8656" y="2923"/>
              <a:ext cx="3765" cy="3765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74000">
                  <a:srgbClr val="8DB8FF">
                    <a:alpha val="55000"/>
                  </a:srgbClr>
                </a:gs>
              </a:gsLst>
              <a:lin ang="4500000" scaled="0"/>
            </a:gradFill>
            <a:ln>
              <a:noFill/>
            </a:ln>
          </p:spPr>
          <p:style>
            <a:lnRef idx="2">
              <a:sysClr val="window" lastClr="FFFFFF">
                <a:hueOff val="0"/>
                <a:satOff val="0"/>
                <a:lumOff val="0"/>
                <a:alphaOff val="0"/>
              </a:sysClr>
            </a:lnRef>
            <a:fillRef idx="1">
              <a:srgbClr val="1F74AD">
                <a:alpha val="50000"/>
                <a:hueOff val="0"/>
                <a:satOff val="0"/>
                <a:lumOff val="0"/>
                <a:alphaOff val="0"/>
              </a:srgbClr>
            </a:fillRef>
            <a:effectRef idx="0">
              <a:srgbClr val="1F74AD">
                <a:alpha val="50000"/>
                <a:hueOff val="0"/>
                <a:satOff val="0"/>
                <a:lumOff val="0"/>
                <a:alphaOff val="0"/>
              </a:srgbClr>
            </a:effectRef>
            <a:fontRef idx="minor">
              <a:srgbClr val="000000"/>
            </a:fontRef>
          </p:style>
        </p:sp>
        <p:sp>
          <p:nvSpPr>
            <p:cNvPr id="24" name="Oval 9"/>
            <p:cNvSpPr/>
            <p:nvPr>
              <p:custDataLst>
                <p:tags r:id="rId3"/>
              </p:custDataLst>
            </p:nvPr>
          </p:nvSpPr>
          <p:spPr>
            <a:xfrm rot="21300000">
              <a:off x="8657" y="5434"/>
              <a:ext cx="3765" cy="3765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74000">
                  <a:srgbClr val="59ABFF">
                    <a:alpha val="65000"/>
                  </a:srgbClr>
                </a:gs>
              </a:gsLst>
              <a:lin ang="4500000" scaled="0"/>
            </a:gradFill>
            <a:ln>
              <a:noFill/>
            </a:ln>
          </p:spPr>
          <p:style>
            <a:lnRef idx="2">
              <a:sysClr val="window" lastClr="FFFFFF">
                <a:hueOff val="0"/>
                <a:satOff val="0"/>
                <a:lumOff val="0"/>
                <a:alphaOff val="0"/>
              </a:sysClr>
            </a:lnRef>
            <a:fillRef idx="1">
              <a:srgbClr val="1F74AD">
                <a:alpha val="50000"/>
                <a:hueOff val="0"/>
                <a:satOff val="0"/>
                <a:lumOff val="0"/>
                <a:alphaOff val="0"/>
              </a:srgbClr>
            </a:fillRef>
            <a:effectRef idx="0">
              <a:srgbClr val="1F74AD">
                <a:alpha val="50000"/>
                <a:hueOff val="0"/>
                <a:satOff val="0"/>
                <a:lumOff val="0"/>
                <a:alphaOff val="0"/>
              </a:srgbClr>
            </a:effectRef>
            <a:fontRef idx="minor">
              <a:srgbClr val="000000"/>
            </a:fontRef>
          </p:style>
        </p:sp>
        <p:sp>
          <p:nvSpPr>
            <p:cNvPr id="25" name="Oval 10"/>
            <p:cNvSpPr/>
            <p:nvPr>
              <p:custDataLst>
                <p:tags r:id="rId4"/>
              </p:custDataLst>
            </p:nvPr>
          </p:nvSpPr>
          <p:spPr>
            <a:xfrm rot="1500000">
              <a:off x="6250" y="5359"/>
              <a:ext cx="3765" cy="3765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74000">
                  <a:srgbClr val="49BEF5">
                    <a:alpha val="52000"/>
                  </a:srgbClr>
                </a:gs>
              </a:gsLst>
              <a:lin ang="4500000" scaled="0"/>
            </a:gradFill>
            <a:ln>
              <a:noFill/>
            </a:ln>
          </p:spPr>
          <p:style>
            <a:lnRef idx="2">
              <a:sysClr val="window" lastClr="FFFFFF">
                <a:hueOff val="0"/>
                <a:satOff val="0"/>
                <a:lumOff val="0"/>
                <a:alphaOff val="0"/>
              </a:sysClr>
            </a:lnRef>
            <a:fillRef idx="1">
              <a:srgbClr val="1F74AD">
                <a:alpha val="50000"/>
                <a:hueOff val="0"/>
                <a:satOff val="0"/>
                <a:lumOff val="0"/>
                <a:alphaOff val="0"/>
              </a:srgbClr>
            </a:fillRef>
            <a:effectRef idx="0">
              <a:srgbClr val="1F74AD">
                <a:alpha val="50000"/>
                <a:hueOff val="0"/>
                <a:satOff val="0"/>
                <a:lumOff val="0"/>
                <a:alphaOff val="0"/>
              </a:srgbClr>
            </a:effectRef>
            <a:fontRef idx="minor">
              <a:srgbClr val="000000"/>
            </a:fontRef>
          </p:style>
        </p:sp>
        <p:grpSp>
          <p:nvGrpSpPr>
            <p:cNvPr id="11" name="组合 10"/>
            <p:cNvGrpSpPr/>
            <p:nvPr/>
          </p:nvGrpSpPr>
          <p:grpSpPr>
            <a:xfrm>
              <a:off x="1733" y="6673"/>
              <a:ext cx="4057" cy="1654"/>
              <a:chOff x="1663" y="6673"/>
              <a:chExt cx="4057" cy="1654"/>
            </a:xfrm>
          </p:grpSpPr>
          <p:sp>
            <p:nvSpPr>
              <p:cNvPr id="70" name="Shape 625"/>
              <p:cNvSpPr/>
              <p:nvPr/>
            </p:nvSpPr>
            <p:spPr>
              <a:xfrm>
                <a:off x="2136" y="6673"/>
                <a:ext cx="3088" cy="580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buClrTx/>
                  <a:buSzTx/>
                  <a:buFontTx/>
                </a:pPr>
                <a:r>
                  <a:rPr lang="zh-CN" altLang="en-US" spc="100" dirty="0">
                    <a:solidFill>
                      <a:srgbClr val="5B96E5"/>
                    </a:solidFill>
                    <a:uFillTx/>
                    <a:latin typeface="Microsoft YaHei Regular" panose="020B0703020204020201" charset="-122"/>
                    <a:ea typeface="Microsoft YaHei Regular" panose="020B0703020204020201" charset="-122"/>
                    <a:cs typeface="汉仪雅酷黑 75W" panose="020B0804020202020204" charset="-122"/>
                    <a:sym typeface="+mn-lt"/>
                  </a:rPr>
                  <a:t>添加您的标题</a:t>
                </a:r>
                <a:endParaRPr lang="zh-CN" altLang="en-US" spc="100" dirty="0">
                  <a:solidFill>
                    <a:srgbClr val="5B96E5"/>
                  </a:solidFill>
                  <a:uFillTx/>
                  <a:latin typeface="Microsoft YaHei Regular" panose="020B0703020204020201" charset="-122"/>
                  <a:ea typeface="Microsoft YaHei Regular" panose="020B0703020204020201" charset="-122"/>
                  <a:cs typeface="汉仪雅酷黑 75W" panose="020B0804020202020204" charset="-122"/>
                  <a:sym typeface="+mn-lt"/>
                </a:endParaRPr>
              </a:p>
            </p:txBody>
          </p:sp>
          <p:sp>
            <p:nvSpPr>
              <p:cNvPr id="71" name="Text Placeholder 32"/>
              <p:cNvSpPr txBox="1"/>
              <p:nvPr/>
            </p:nvSpPr>
            <p:spPr>
              <a:xfrm>
                <a:off x="1663" y="7384"/>
                <a:ext cx="4057" cy="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lvl="0">
                  <a:lnSpc>
                    <a:spcPct val="150000"/>
                  </a:lnSpc>
                  <a:defRPr sz="1100" spc="100">
                    <a:solidFill>
                      <a:schemeClr val="bg1"/>
                    </a:solidFill>
                    <a:latin typeface="+mj-lt"/>
                    <a:ea typeface="苹方 常规" panose="020B0300000000000000" pitchFamily="34" charset="-122"/>
                  </a:defRPr>
                </a:lvl1pPr>
              </a:lstStyle>
              <a:p>
                <a:pPr lvl="0" algn="l">
                  <a:buClrTx/>
                  <a:buSzTx/>
                  <a:buFontTx/>
                </a:pPr>
                <a:r>
                  <a:rPr lang="pt-BR" b="1" dirty="0">
                    <a:solidFill>
                      <a:srgbClr val="022E64"/>
                    </a:solidFill>
                    <a:latin typeface="Microsoft YaHei Regular" panose="020B0703020204020201" charset="-122"/>
                    <a:ea typeface="Microsoft YaHei Regular" panose="020B0703020204020201" charset="-122"/>
                    <a:sym typeface="+mn-ea"/>
                  </a:rPr>
                  <a:t>您的内容打在这里，或者通过复制您的文本后，在此框中选择粘贴。</a:t>
                </a:r>
                <a:endParaRPr lang="pt-BR" b="1" dirty="0">
                  <a:solidFill>
                    <a:srgbClr val="022E64"/>
                  </a:solidFill>
                  <a:latin typeface="Microsoft YaHei Regular" panose="020B0703020204020201" charset="-122"/>
                  <a:ea typeface="Microsoft YaHei Regular" panose="020B0703020204020201" charset="-122"/>
                  <a:sym typeface="+mn-ea"/>
                </a:endParaRPr>
              </a:p>
            </p:txBody>
          </p:sp>
        </p:grpSp>
        <p:grpSp>
          <p:nvGrpSpPr>
            <p:cNvPr id="72" name="组合 71"/>
            <p:cNvGrpSpPr/>
            <p:nvPr/>
          </p:nvGrpSpPr>
          <p:grpSpPr>
            <a:xfrm>
              <a:off x="12930" y="6673"/>
              <a:ext cx="4057" cy="1651"/>
              <a:chOff x="2342" y="7668"/>
              <a:chExt cx="4057" cy="1651"/>
            </a:xfrm>
          </p:grpSpPr>
          <p:sp>
            <p:nvSpPr>
              <p:cNvPr id="73" name="Shape 625"/>
              <p:cNvSpPr/>
              <p:nvPr/>
            </p:nvSpPr>
            <p:spPr>
              <a:xfrm>
                <a:off x="2827" y="7668"/>
                <a:ext cx="3088" cy="580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buClrTx/>
                  <a:buSzTx/>
                  <a:buFontTx/>
                </a:pPr>
                <a:r>
                  <a:rPr lang="zh-CN" altLang="en-US" spc="100" dirty="0">
                    <a:solidFill>
                      <a:srgbClr val="5B96E5"/>
                    </a:solidFill>
                    <a:uFillTx/>
                    <a:latin typeface="Microsoft YaHei Regular" panose="020B0703020204020201" charset="-122"/>
                    <a:ea typeface="Microsoft YaHei Regular" panose="020B0703020204020201" charset="-122"/>
                    <a:cs typeface="汉仪雅酷黑 75W" panose="020B0804020202020204" charset="-122"/>
                    <a:sym typeface="+mn-lt"/>
                  </a:rPr>
                  <a:t>添加您的标题</a:t>
                </a:r>
                <a:endParaRPr lang="zh-CN" altLang="en-US" spc="100" dirty="0">
                  <a:solidFill>
                    <a:srgbClr val="5B96E5"/>
                  </a:solidFill>
                  <a:uFillTx/>
                  <a:latin typeface="Microsoft YaHei Regular" panose="020B0703020204020201" charset="-122"/>
                  <a:ea typeface="Microsoft YaHei Regular" panose="020B0703020204020201" charset="-122"/>
                  <a:cs typeface="汉仪雅酷黑 75W" panose="020B0804020202020204" charset="-122"/>
                  <a:sym typeface="+mn-lt"/>
                </a:endParaRPr>
              </a:p>
            </p:txBody>
          </p:sp>
          <p:sp>
            <p:nvSpPr>
              <p:cNvPr id="74" name="Text Placeholder 32"/>
              <p:cNvSpPr txBox="1"/>
              <p:nvPr/>
            </p:nvSpPr>
            <p:spPr>
              <a:xfrm>
                <a:off x="2342" y="8376"/>
                <a:ext cx="4057" cy="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lvl="0">
                  <a:lnSpc>
                    <a:spcPct val="150000"/>
                  </a:lnSpc>
                  <a:defRPr sz="1100" spc="100">
                    <a:solidFill>
                      <a:schemeClr val="bg1"/>
                    </a:solidFill>
                    <a:latin typeface="+mj-lt"/>
                    <a:ea typeface="苹方 常规" panose="020B0300000000000000" pitchFamily="34" charset="-122"/>
                  </a:defRPr>
                </a:lvl1pPr>
              </a:lstStyle>
              <a:p>
                <a:pPr lvl="0" algn="l">
                  <a:buClrTx/>
                  <a:buSzTx/>
                  <a:buFontTx/>
                </a:pPr>
                <a:r>
                  <a:rPr lang="pt-BR" b="1" dirty="0">
                    <a:solidFill>
                      <a:srgbClr val="022E64"/>
                    </a:solidFill>
                    <a:latin typeface="Microsoft YaHei Regular" panose="020B0703020204020201" charset="-122"/>
                    <a:ea typeface="Microsoft YaHei Regular" panose="020B0703020204020201" charset="-122"/>
                    <a:sym typeface="+mn-ea"/>
                  </a:rPr>
                  <a:t>您的内容打在这里，或者通过复制您的文本后，在此框中选择粘贴</a:t>
                </a:r>
                <a:endParaRPr lang="pt-BR" b="1" dirty="0">
                  <a:solidFill>
                    <a:srgbClr val="022E64"/>
                  </a:solidFill>
                  <a:latin typeface="Microsoft YaHei Regular" panose="020B0703020204020201" charset="-122"/>
                  <a:ea typeface="Microsoft YaHei Regular" panose="020B0703020204020201" charset="-122"/>
                  <a:sym typeface="+mn-ea"/>
                </a:endParaRPr>
              </a:p>
            </p:txBody>
          </p:sp>
        </p:grpSp>
        <p:grpSp>
          <p:nvGrpSpPr>
            <p:cNvPr id="75" name="组合 74"/>
            <p:cNvGrpSpPr/>
            <p:nvPr/>
          </p:nvGrpSpPr>
          <p:grpSpPr>
            <a:xfrm>
              <a:off x="12930" y="3203"/>
              <a:ext cx="4057" cy="1651"/>
              <a:chOff x="3475" y="7671"/>
              <a:chExt cx="4057" cy="1651"/>
            </a:xfrm>
          </p:grpSpPr>
          <p:sp>
            <p:nvSpPr>
              <p:cNvPr id="76" name="Shape 625"/>
              <p:cNvSpPr/>
              <p:nvPr/>
            </p:nvSpPr>
            <p:spPr>
              <a:xfrm>
                <a:off x="3960" y="7671"/>
                <a:ext cx="3088" cy="580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buClrTx/>
                  <a:buSzTx/>
                  <a:buFontTx/>
                </a:pPr>
                <a:r>
                  <a:rPr lang="zh-CN" altLang="en-US" spc="100" dirty="0">
                    <a:solidFill>
                      <a:srgbClr val="5B96E5"/>
                    </a:solidFill>
                    <a:uFillTx/>
                    <a:latin typeface="Microsoft YaHei Regular" panose="020B0703020204020201" charset="-122"/>
                    <a:ea typeface="Microsoft YaHei Regular" panose="020B0703020204020201" charset="-122"/>
                    <a:cs typeface="汉仪雅酷黑 75W" panose="020B0804020202020204" charset="-122"/>
                    <a:sym typeface="+mn-lt"/>
                  </a:rPr>
                  <a:t>添加您的标题</a:t>
                </a:r>
                <a:endParaRPr lang="zh-CN" altLang="en-US" spc="100" dirty="0">
                  <a:solidFill>
                    <a:srgbClr val="5B96E5"/>
                  </a:solidFill>
                  <a:uFillTx/>
                  <a:latin typeface="Microsoft YaHei Regular" panose="020B0703020204020201" charset="-122"/>
                  <a:ea typeface="Microsoft YaHei Regular" panose="020B0703020204020201" charset="-122"/>
                  <a:cs typeface="汉仪雅酷黑 75W" panose="020B0804020202020204" charset="-122"/>
                  <a:sym typeface="+mn-lt"/>
                </a:endParaRPr>
              </a:p>
            </p:txBody>
          </p:sp>
          <p:sp>
            <p:nvSpPr>
              <p:cNvPr id="77" name="Text Placeholder 32"/>
              <p:cNvSpPr txBox="1"/>
              <p:nvPr/>
            </p:nvSpPr>
            <p:spPr>
              <a:xfrm>
                <a:off x="3475" y="8379"/>
                <a:ext cx="4057" cy="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lvl="0">
                  <a:lnSpc>
                    <a:spcPct val="150000"/>
                  </a:lnSpc>
                  <a:defRPr sz="1100" spc="100">
                    <a:solidFill>
                      <a:schemeClr val="bg1"/>
                    </a:solidFill>
                    <a:latin typeface="+mj-lt"/>
                    <a:ea typeface="苹方 常规" panose="020B0300000000000000" pitchFamily="34" charset="-122"/>
                  </a:defRPr>
                </a:lvl1pPr>
              </a:lstStyle>
              <a:p>
                <a:pPr lvl="0" algn="l">
                  <a:buClrTx/>
                  <a:buSzTx/>
                  <a:buFontTx/>
                </a:pPr>
                <a:r>
                  <a:rPr lang="pt-BR" b="1" dirty="0">
                    <a:solidFill>
                      <a:srgbClr val="022E64"/>
                    </a:solidFill>
                    <a:latin typeface="Microsoft YaHei Regular" panose="020B0703020204020201" charset="-122"/>
                    <a:ea typeface="Microsoft YaHei Regular" panose="020B0703020204020201" charset="-122"/>
                    <a:sym typeface="+mn-ea"/>
                  </a:rPr>
                  <a:t>您的内容打在这里，或者通过复制您的文本后，在此框中选择粘贴</a:t>
                </a:r>
                <a:endParaRPr lang="pt-BR" b="1" dirty="0">
                  <a:solidFill>
                    <a:srgbClr val="022E64"/>
                  </a:solidFill>
                  <a:latin typeface="Microsoft YaHei Regular" panose="020B0703020204020201" charset="-122"/>
                  <a:ea typeface="Microsoft YaHei Regular" panose="020B0703020204020201" charset="-122"/>
                  <a:sym typeface="+mn-ea"/>
                </a:endParaRPr>
              </a:p>
            </p:txBody>
          </p:sp>
        </p:grpSp>
        <p:sp>
          <p:nvSpPr>
            <p:cNvPr id="83" name="文本框 82"/>
            <p:cNvSpPr txBox="1"/>
            <p:nvPr/>
          </p:nvSpPr>
          <p:spPr>
            <a:xfrm>
              <a:off x="599" y="582"/>
              <a:ext cx="3799" cy="1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6600" b="1" spc="100">
                  <a:ln w="3175">
                    <a:solidFill>
                      <a:srgbClr val="033C91"/>
                    </a:solidFill>
                  </a:ln>
                  <a:solidFill>
                    <a:srgbClr val="033C91"/>
                  </a:solidFill>
                  <a:uFillTx/>
                  <a:latin typeface="Microsoft YaHei Regular" panose="020B0703020204020201" charset="-122"/>
                  <a:ea typeface="Microsoft YaHei Regular" panose="020B0703020204020201" charset="-122"/>
                  <a:sym typeface="汉仪君黑-55W" panose="00020600040101010101" charset="-122"/>
                </a:rPr>
                <a:t>04/</a:t>
              </a:r>
              <a:endParaRPr lang="en-US" altLang="zh-CN" sz="6600" b="1" spc="100">
                <a:ln w="3175">
                  <a:solidFill>
                    <a:srgbClr val="033C91"/>
                  </a:solidFill>
                </a:ln>
                <a:solidFill>
                  <a:srgbClr val="033C91"/>
                </a:solidFill>
                <a:uFillTx/>
                <a:latin typeface="Microsoft YaHei Regular" panose="020B0703020204020201" charset="-122"/>
                <a:ea typeface="Microsoft YaHei Regular" panose="020B0703020204020201" charset="-122"/>
                <a:sym typeface="汉仪君黑-55W" panose="00020600040101010101" charset="-122"/>
              </a:endParaRPr>
            </a:p>
          </p:txBody>
        </p:sp>
        <p:sp>
          <p:nvSpPr>
            <p:cNvPr id="4" name="Oval 8"/>
            <p:cNvSpPr/>
            <p:nvPr>
              <p:custDataLst>
                <p:tags r:id="rId5"/>
              </p:custDataLst>
            </p:nvPr>
          </p:nvSpPr>
          <p:spPr>
            <a:xfrm rot="10800000">
              <a:off x="6250" y="2937"/>
              <a:ext cx="3765" cy="3765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74000">
                  <a:srgbClr val="AFC0FF">
                    <a:alpha val="77000"/>
                  </a:srgbClr>
                </a:gs>
              </a:gsLst>
              <a:lin ang="4500000" scaled="0"/>
            </a:gradFill>
            <a:ln>
              <a:noFill/>
            </a:ln>
          </p:spPr>
          <p:style>
            <a:lnRef idx="2">
              <a:sysClr val="window" lastClr="FFFFFF">
                <a:hueOff val="0"/>
                <a:satOff val="0"/>
                <a:lumOff val="0"/>
                <a:alphaOff val="0"/>
              </a:sysClr>
            </a:lnRef>
            <a:fillRef idx="1">
              <a:srgbClr val="1F74AD">
                <a:alpha val="50000"/>
                <a:hueOff val="0"/>
                <a:satOff val="0"/>
                <a:lumOff val="0"/>
                <a:alphaOff val="0"/>
              </a:srgbClr>
            </a:fillRef>
            <a:effectRef idx="0">
              <a:srgbClr val="1F74AD">
                <a:alpha val="50000"/>
                <a:hueOff val="0"/>
                <a:satOff val="0"/>
                <a:lumOff val="0"/>
                <a:alphaOff val="0"/>
              </a:srgbClr>
            </a:effectRef>
            <a:fontRef idx="minor">
              <a:srgbClr val="000000"/>
            </a:fontRef>
          </p:style>
        </p:sp>
        <p:sp>
          <p:nvSpPr>
            <p:cNvPr id="5" name="矩形 4"/>
            <p:cNvSpPr/>
            <p:nvPr/>
          </p:nvSpPr>
          <p:spPr>
            <a:xfrm>
              <a:off x="6132" y="4408"/>
              <a:ext cx="3860" cy="822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/>
              <a:r>
                <a:rPr lang="zh-CN" altLang="en-US" sz="1400" dirty="0">
                  <a:solidFill>
                    <a:srgbClr val="033C91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雅酷黑 75W" panose="020B0804020202020204" charset="-122"/>
                  <a:sym typeface="+mn-lt"/>
                </a:rPr>
                <a:t>点击替换内容</a:t>
              </a:r>
              <a:endParaRPr lang="zh-CN" altLang="en-US" sz="1400" dirty="0">
                <a:solidFill>
                  <a:srgbClr val="033C91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雅酷黑 75W" panose="020B0804020202020204" charset="-122"/>
                <a:sym typeface="+mn-lt"/>
              </a:endParaRPr>
            </a:p>
            <a:p>
              <a:pPr algn="ctr"/>
              <a:endParaRPr lang="zh-CN" altLang="en-US" sz="1400" dirty="0">
                <a:solidFill>
                  <a:srgbClr val="033C91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雅酷黑 75W" panose="020B0804020202020204" charset="-122"/>
                <a:sym typeface="+mn-lt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1721" y="3487"/>
              <a:ext cx="4057" cy="1651"/>
              <a:chOff x="1651" y="3487"/>
              <a:chExt cx="4057" cy="1651"/>
            </a:xfrm>
          </p:grpSpPr>
          <p:sp>
            <p:nvSpPr>
              <p:cNvPr id="6" name="Shape 625"/>
              <p:cNvSpPr/>
              <p:nvPr/>
            </p:nvSpPr>
            <p:spPr>
              <a:xfrm>
                <a:off x="2136" y="3487"/>
                <a:ext cx="3088" cy="580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buClrTx/>
                  <a:buSzTx/>
                  <a:buFontTx/>
                </a:pPr>
                <a:r>
                  <a:rPr lang="zh-CN" altLang="en-US" spc="100" dirty="0">
                    <a:solidFill>
                      <a:srgbClr val="5B96E5"/>
                    </a:solidFill>
                    <a:uFillTx/>
                    <a:latin typeface="Microsoft YaHei Regular" panose="020B0703020204020201" charset="-122"/>
                    <a:ea typeface="Microsoft YaHei Regular" panose="020B0703020204020201" charset="-122"/>
                    <a:cs typeface="汉仪雅酷黑 75W" panose="020B0804020202020204" charset="-122"/>
                    <a:sym typeface="+mn-lt"/>
                  </a:rPr>
                  <a:t>添加您的标题</a:t>
                </a:r>
                <a:endParaRPr lang="zh-CN" altLang="en-US" spc="100" dirty="0">
                  <a:solidFill>
                    <a:srgbClr val="5B96E5"/>
                  </a:solidFill>
                  <a:uFillTx/>
                  <a:latin typeface="Microsoft YaHei Regular" panose="020B0703020204020201" charset="-122"/>
                  <a:ea typeface="Microsoft YaHei Regular" panose="020B0703020204020201" charset="-122"/>
                  <a:cs typeface="汉仪雅酷黑 75W" panose="020B0804020202020204" charset="-122"/>
                  <a:sym typeface="+mn-lt"/>
                </a:endParaRPr>
              </a:p>
            </p:txBody>
          </p:sp>
          <p:sp>
            <p:nvSpPr>
              <p:cNvPr id="7" name="Text Placeholder 32"/>
              <p:cNvSpPr txBox="1"/>
              <p:nvPr/>
            </p:nvSpPr>
            <p:spPr>
              <a:xfrm>
                <a:off x="1651" y="4195"/>
                <a:ext cx="4057" cy="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lvl="0">
                  <a:lnSpc>
                    <a:spcPct val="150000"/>
                  </a:lnSpc>
                  <a:defRPr sz="1100" spc="100">
                    <a:solidFill>
                      <a:schemeClr val="bg1"/>
                    </a:solidFill>
                    <a:latin typeface="+mj-lt"/>
                    <a:ea typeface="苹方 常规" panose="020B0300000000000000" pitchFamily="34" charset="-122"/>
                  </a:defRPr>
                </a:lvl1pPr>
              </a:lstStyle>
              <a:p>
                <a:pPr algn="l"/>
                <a:r>
                  <a:rPr lang="pt-BR" b="1" dirty="0">
                    <a:solidFill>
                      <a:srgbClr val="022E64"/>
                    </a:solidFill>
                    <a:latin typeface="Microsoft YaHei Regular" panose="020B0703020204020201" charset="-122"/>
                    <a:ea typeface="Microsoft YaHei Regular" panose="020B0703020204020201" charset="-122"/>
                  </a:rPr>
                  <a:t>您的内容打在这里，或者通过复制您的文本后，在此框中选择粘贴。</a:t>
                </a:r>
                <a:endParaRPr lang="pt-BR" b="1" dirty="0">
                  <a:solidFill>
                    <a:srgbClr val="022E64"/>
                  </a:solidFill>
                  <a:latin typeface="Microsoft YaHei Regular" panose="020B0703020204020201" charset="-122"/>
                  <a:ea typeface="Microsoft YaHei Regular" panose="020B0703020204020201" charset="-122"/>
                </a:endParaRPr>
              </a:p>
            </p:txBody>
          </p:sp>
        </p:grpSp>
        <p:sp>
          <p:nvSpPr>
            <p:cNvPr id="14" name="文本框 13"/>
            <p:cNvSpPr txBox="1"/>
            <p:nvPr/>
          </p:nvSpPr>
          <p:spPr>
            <a:xfrm>
              <a:off x="3211" y="791"/>
              <a:ext cx="4614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3600" b="1" dirty="0">
                  <a:solidFill>
                    <a:srgbClr val="033C91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+mn-ea"/>
                  <a:sym typeface="+mn-lt"/>
                </a:rPr>
                <a:t>点击添加标题</a:t>
              </a:r>
              <a:endParaRPr lang="zh-CN" altLang="en-US" sz="3600" b="1" dirty="0">
                <a:solidFill>
                  <a:srgbClr val="033C91"/>
                </a:solidFill>
                <a:latin typeface="Microsoft YaHei Regular" panose="020B0703020204020201" charset="-122"/>
                <a:ea typeface="Microsoft YaHei Regular" panose="020B0703020204020201" charset="-122"/>
                <a:cs typeface="+mn-ea"/>
                <a:sym typeface="+mn-lt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3212" y="1715"/>
              <a:ext cx="7793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lvl="0" algn="l">
                <a:buClrTx/>
                <a:buSzTx/>
                <a:buFontTx/>
              </a:pPr>
              <a:r>
                <a:rPr lang="en-US" altLang="zh-CN" sz="2000" dirty="0">
                  <a:solidFill>
                    <a:srgbClr val="033C91">
                      <a:alpha val="60000"/>
                    </a:srgb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+mn-ea"/>
                  <a:sym typeface="+mn-lt"/>
                </a:rPr>
                <a:t>CLICK ON ADD RELATED TITLE WORDS</a:t>
              </a:r>
              <a:endParaRPr lang="en-US" altLang="zh-CN" sz="2000" dirty="0">
                <a:solidFill>
                  <a:srgbClr val="033C91">
                    <a:alpha val="60000"/>
                  </a:srgbClr>
                </a:solidFill>
                <a:latin typeface="Microsoft YaHei Regular" panose="020B0703020204020201" charset="-122"/>
                <a:ea typeface="Microsoft YaHei Regular" panose="020B0703020204020201" charset="-122"/>
                <a:cs typeface="+mn-ea"/>
                <a:sym typeface="+mn-lt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8608" y="4408"/>
              <a:ext cx="3860" cy="822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/>
              <a:r>
                <a:rPr lang="zh-CN" altLang="en-US" sz="1400" dirty="0">
                  <a:solidFill>
                    <a:srgbClr val="033C91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雅酷黑 75W" panose="020B0804020202020204" charset="-122"/>
                  <a:sym typeface="+mn-lt"/>
                </a:rPr>
                <a:t>点击替换内容</a:t>
              </a:r>
              <a:endParaRPr lang="zh-CN" altLang="en-US" sz="1400" dirty="0">
                <a:solidFill>
                  <a:srgbClr val="033C91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雅酷黑 75W" panose="020B0804020202020204" charset="-122"/>
                <a:sym typeface="+mn-lt"/>
              </a:endParaRPr>
            </a:p>
            <a:p>
              <a:pPr algn="ctr"/>
              <a:endParaRPr lang="zh-CN" altLang="en-US" sz="1400" dirty="0">
                <a:solidFill>
                  <a:srgbClr val="033C91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雅酷黑 75W" panose="020B0804020202020204" charset="-122"/>
                <a:sym typeface="+mn-lt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6132" y="7173"/>
              <a:ext cx="3860" cy="822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/>
              <a:r>
                <a:rPr lang="zh-CN" altLang="en-US" sz="1400" dirty="0">
                  <a:solidFill>
                    <a:srgbClr val="033C91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雅酷黑 75W" panose="020B0804020202020204" charset="-122"/>
                  <a:sym typeface="+mn-lt"/>
                </a:rPr>
                <a:t>点击替换内容</a:t>
              </a:r>
              <a:endParaRPr lang="zh-CN" altLang="en-US" sz="1400" dirty="0">
                <a:solidFill>
                  <a:srgbClr val="033C91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雅酷黑 75W" panose="020B0804020202020204" charset="-122"/>
                <a:sym typeface="+mn-lt"/>
              </a:endParaRPr>
            </a:p>
            <a:p>
              <a:pPr algn="ctr"/>
              <a:endParaRPr lang="zh-CN" altLang="en-US" sz="1400" dirty="0">
                <a:solidFill>
                  <a:srgbClr val="033C91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雅酷黑 75W" panose="020B0804020202020204" charset="-122"/>
                <a:sym typeface="+mn-lt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8609" y="7241"/>
              <a:ext cx="3860" cy="822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/>
              <a:r>
                <a:rPr lang="zh-CN" altLang="en-US" sz="1400" dirty="0">
                  <a:solidFill>
                    <a:srgbClr val="033C91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雅酷黑 75W" panose="020B0804020202020204" charset="-122"/>
                  <a:sym typeface="+mn-lt"/>
                </a:rPr>
                <a:t>点击替换内容</a:t>
              </a:r>
              <a:endParaRPr lang="zh-CN" altLang="en-US" sz="1400" dirty="0">
                <a:solidFill>
                  <a:srgbClr val="033C91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雅酷黑 75W" panose="020B0804020202020204" charset="-122"/>
                <a:sym typeface="+mn-lt"/>
              </a:endParaRPr>
            </a:p>
            <a:p>
              <a:pPr algn="ctr"/>
              <a:endParaRPr lang="zh-CN" altLang="en-US" sz="1400" dirty="0">
                <a:solidFill>
                  <a:srgbClr val="033C91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雅酷黑 75W" panose="020B0804020202020204" charset="-122"/>
                <a:sym typeface="+mn-lt"/>
              </a:endParaRPr>
            </a:p>
          </p:txBody>
        </p:sp>
      </p:grpSp>
    </p:spTree>
    <p:custDataLst>
      <p:tags r:id="rId6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3202940" y="2326005"/>
            <a:ext cx="5786120" cy="1672590"/>
            <a:chOff x="5159" y="5077"/>
            <a:chExt cx="9112" cy="2634"/>
          </a:xfrm>
        </p:grpSpPr>
        <p:sp>
          <p:nvSpPr>
            <p:cNvPr id="6" name="文本框 5"/>
            <p:cNvSpPr txBox="1"/>
            <p:nvPr/>
          </p:nvSpPr>
          <p:spPr>
            <a:xfrm>
              <a:off x="5159" y="5077"/>
              <a:ext cx="9112" cy="1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6600" b="1">
                  <a:solidFill>
                    <a:srgbClr val="0527AF"/>
                  </a:solidFill>
                  <a:latin typeface="+mj-ea"/>
                  <a:ea typeface="+mj-ea"/>
                  <a:sym typeface="汉仪君黑-75简" panose="00020600040101010101" charset="-122"/>
                </a:rPr>
                <a:t>感谢你的聆听</a:t>
              </a:r>
              <a:endParaRPr lang="zh-CN" altLang="en-US" sz="6600" b="1">
                <a:solidFill>
                  <a:srgbClr val="0527AF"/>
                </a:solidFill>
                <a:latin typeface="+mj-ea"/>
                <a:ea typeface="+mj-ea"/>
                <a:sym typeface="汉仪君黑-75简" panose="00020600040101010101" charset="-122"/>
              </a:endParaRPr>
            </a:p>
          </p:txBody>
        </p:sp>
        <p:sp>
          <p:nvSpPr>
            <p:cNvPr id="2" name="Subtitle 2"/>
            <p:cNvSpPr txBox="1"/>
            <p:nvPr/>
          </p:nvSpPr>
          <p:spPr>
            <a:xfrm>
              <a:off x="7779" y="6702"/>
              <a:ext cx="3502" cy="1009"/>
            </a:xfrm>
            <a:prstGeom prst="rect">
              <a:avLst/>
            </a:prstGeom>
            <a:ln w="12700">
              <a:miter lim="400000"/>
            </a:ln>
          </p:spPr>
          <p:txBody>
            <a:bodyPr lIns="45719" rIns="45719" anchor="ctr" anchorCtr="0">
              <a:noAutofit/>
            </a:bodyPr>
            <a:lstStyle>
              <a:lvl1pPr algn="just" defTabSz="914400">
                <a:lnSpc>
                  <a:spcPct val="200000"/>
                </a:lnSpc>
                <a:spcBef>
                  <a:spcPts val="1000"/>
                </a:spcBef>
                <a:defRPr>
                  <a:solidFill>
                    <a:srgbClr val="FFFFFF"/>
                  </a:solidFill>
                  <a:latin typeface="SimSong Regular"/>
                  <a:ea typeface="SimSong Regular"/>
                  <a:cs typeface="SimSong Regular"/>
                  <a:sym typeface="SimSong Regular"/>
                </a:defRPr>
              </a:lvl1pPr>
            </a:lstStyle>
            <a:p>
              <a:pPr algn="l">
                <a:lnSpc>
                  <a:spcPct val="70000"/>
                </a:lnSpc>
                <a:spcAft>
                  <a:spcPts val="0"/>
                </a:spcAft>
              </a:pPr>
              <a:r>
                <a:rPr lang="zh-CN" sz="1600" b="1">
                  <a:ln w="0">
                    <a:noFill/>
                  </a:ln>
                  <a:solidFill>
                    <a:srgbClr val="0527AF"/>
                  </a:solidFill>
                  <a:latin typeface="+mj-ea"/>
                  <a:ea typeface="+mj-ea"/>
                  <a:cs typeface="+mj-ea"/>
                </a:rPr>
                <a:t>时间：</a:t>
              </a:r>
              <a:r>
                <a:rPr lang="en-US" altLang="zh-CN" sz="1600" b="1">
                  <a:ln w="0">
                    <a:noFill/>
                  </a:ln>
                  <a:solidFill>
                    <a:srgbClr val="0527AF"/>
                  </a:solidFill>
                  <a:latin typeface="+mj-ea"/>
                  <a:ea typeface="+mj-ea"/>
                  <a:cs typeface="+mj-ea"/>
                </a:rPr>
                <a:t>2022</a:t>
              </a:r>
              <a:r>
                <a:rPr lang="zh-CN" altLang="en-US" sz="1600" b="1">
                  <a:ln w="0">
                    <a:noFill/>
                  </a:ln>
                  <a:solidFill>
                    <a:srgbClr val="0527AF"/>
                  </a:solidFill>
                  <a:latin typeface="+mj-ea"/>
                  <a:ea typeface="+mj-ea"/>
                  <a:cs typeface="+mj-ea"/>
                </a:rPr>
                <a:t>年</a:t>
              </a:r>
              <a:r>
                <a:rPr lang="en-US" altLang="zh-CN" sz="1600" b="1">
                  <a:ln w="0">
                    <a:noFill/>
                  </a:ln>
                  <a:solidFill>
                    <a:srgbClr val="0527AF"/>
                  </a:solidFill>
                  <a:latin typeface="+mj-ea"/>
                  <a:ea typeface="+mj-ea"/>
                  <a:cs typeface="+mj-ea"/>
                </a:rPr>
                <a:t>9</a:t>
              </a:r>
              <a:r>
                <a:rPr lang="zh-CN" altLang="en-US" sz="1600" b="1">
                  <a:ln w="0">
                    <a:noFill/>
                  </a:ln>
                  <a:solidFill>
                    <a:srgbClr val="0527AF"/>
                  </a:solidFill>
                  <a:latin typeface="+mj-ea"/>
                  <a:ea typeface="+mj-ea"/>
                  <a:cs typeface="+mj-ea"/>
                </a:rPr>
                <a:t>月</a:t>
              </a:r>
              <a:r>
                <a:rPr lang="en-US" altLang="zh-CN" sz="1600" b="1">
                  <a:ln w="0">
                    <a:noFill/>
                  </a:ln>
                  <a:solidFill>
                    <a:srgbClr val="0527AF"/>
                  </a:solidFill>
                  <a:latin typeface="+mj-ea"/>
                  <a:ea typeface="+mj-ea"/>
                  <a:cs typeface="+mj-ea"/>
                </a:rPr>
                <a:t>6</a:t>
              </a:r>
              <a:r>
                <a:rPr lang="zh-CN" altLang="en-US" sz="1600" b="1">
                  <a:ln w="0">
                    <a:noFill/>
                  </a:ln>
                  <a:solidFill>
                    <a:srgbClr val="0527AF"/>
                  </a:solidFill>
                  <a:latin typeface="+mj-ea"/>
                  <a:ea typeface="+mj-ea"/>
                  <a:cs typeface="+mj-ea"/>
                </a:rPr>
                <a:t>日</a:t>
              </a:r>
              <a:endParaRPr lang="zh-CN" altLang="en-US" sz="1600" b="1">
                <a:ln w="0">
                  <a:noFill/>
                </a:ln>
                <a:solidFill>
                  <a:srgbClr val="0527AF"/>
                </a:solidFill>
                <a:latin typeface="+mj-ea"/>
                <a:ea typeface="+mj-ea"/>
                <a:cs typeface="+mj-ea"/>
              </a:endParaRPr>
            </a:p>
          </p:txBody>
        </p:sp>
      </p:grp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964565" y="1188085"/>
            <a:ext cx="9185341" cy="4681855"/>
            <a:chOff x="1593" y="1859"/>
            <a:chExt cx="14465" cy="7373"/>
          </a:xfrm>
        </p:grpSpPr>
        <p:sp>
          <p:nvSpPr>
            <p:cNvPr id="83" name="圆角矩形 82"/>
            <p:cNvSpPr/>
            <p:nvPr/>
          </p:nvSpPr>
          <p:spPr>
            <a:xfrm>
              <a:off x="1767" y="3006"/>
              <a:ext cx="2209" cy="1369"/>
            </a:xfrm>
            <a:prstGeom prst="roundRect">
              <a:avLst>
                <a:gd name="adj" fmla="val 0"/>
              </a:avLst>
            </a:prstGeom>
            <a:gradFill>
              <a:gsLst>
                <a:gs pos="91000">
                  <a:srgbClr val="FFFFFF">
                    <a:alpha val="0"/>
                  </a:srgbClr>
                </a:gs>
                <a:gs pos="14000">
                  <a:schemeClr val="accent1">
                    <a:lumMod val="75000"/>
                  </a:schemeClr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593" y="1859"/>
              <a:ext cx="5636" cy="2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lvl="0" algn="l">
                <a:buClrTx/>
                <a:buSzTx/>
                <a:buFontTx/>
              </a:pPr>
              <a:r>
                <a:rPr lang="en-US" altLang="zh-CN" sz="4000" spc="100">
                  <a:ln w="3175">
                    <a:solidFill>
                      <a:srgbClr val="033C91"/>
                    </a:solidFill>
                  </a:ln>
                  <a:solidFill>
                    <a:srgbClr val="023273"/>
                  </a:solidFill>
                  <a:uFillTx/>
                  <a:latin typeface="Microsoft YaHei Regular" panose="020B0703020204020201" charset="-122"/>
                  <a:ea typeface="Microsoft YaHei Regular" panose="020B0703020204020201" charset="-122"/>
                  <a:sym typeface="汉仪君黑-55W" panose="00020600040101010101" charset="-122"/>
                </a:rPr>
                <a:t>CONTENTS</a:t>
              </a:r>
              <a:endParaRPr lang="en-US" altLang="zh-CN" sz="4000" spc="100">
                <a:ln w="3175">
                  <a:solidFill>
                    <a:srgbClr val="033C91"/>
                  </a:solidFill>
                </a:ln>
                <a:solidFill>
                  <a:srgbClr val="023273"/>
                </a:solidFill>
                <a:uFillTx/>
                <a:latin typeface="Microsoft YaHei Regular" panose="020B0703020204020201" charset="-122"/>
                <a:ea typeface="Microsoft YaHei Regular" panose="020B0703020204020201" charset="-122"/>
                <a:sym typeface="汉仪君黑-55W" panose="00020600040101010101" charset="-122"/>
              </a:endParaRPr>
            </a:p>
            <a:p>
              <a:pPr lvl="0" algn="l">
                <a:buClrTx/>
                <a:buSzTx/>
                <a:buFontTx/>
              </a:pPr>
              <a:endParaRPr lang="en-US" altLang="zh-CN" sz="4000" spc="100">
                <a:ln w="3175">
                  <a:solidFill>
                    <a:srgbClr val="033C91"/>
                  </a:solidFill>
                </a:ln>
                <a:solidFill>
                  <a:srgbClr val="023273"/>
                </a:solidFill>
                <a:uFillTx/>
                <a:latin typeface="Microsoft YaHei Regular" panose="020B0703020204020201" charset="-122"/>
                <a:ea typeface="Microsoft YaHei Regular" panose="020B0703020204020201" charset="-122"/>
                <a:sym typeface="汉仪君黑-55W" panose="00020600040101010101" charset="-122"/>
              </a:endParaRPr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1767" y="3231"/>
              <a:ext cx="260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4000">
                  <a:solidFill>
                    <a:schemeClr val="bg1"/>
                  </a:solidFill>
                  <a:latin typeface="Microsoft YaHei Regular" panose="020B0703020204020201" charset="-122"/>
                  <a:ea typeface="Microsoft YaHei Regular" panose="020B0703020204020201" charset="-122"/>
                  <a:sym typeface="汉仪君黑-75简" panose="00020600040101010101" charset="-122"/>
                </a:rPr>
                <a:t>目录</a:t>
              </a:r>
              <a:endParaRPr lang="zh-CN" altLang="en-US" sz="4000">
                <a:solidFill>
                  <a:schemeClr val="bg1"/>
                </a:solidFill>
                <a:latin typeface="Microsoft YaHei Regular" panose="020B0703020204020201" charset="-122"/>
                <a:ea typeface="Microsoft YaHei Regular" panose="020B0703020204020201" charset="-122"/>
                <a:sym typeface="汉仪君黑-75简" panose="00020600040101010101" charset="-122"/>
              </a:endParaRPr>
            </a:p>
          </p:txBody>
        </p:sp>
        <p:grpSp>
          <p:nvGrpSpPr>
            <p:cNvPr id="94" name="组合 93"/>
            <p:cNvGrpSpPr/>
            <p:nvPr/>
          </p:nvGrpSpPr>
          <p:grpSpPr>
            <a:xfrm>
              <a:off x="5916" y="4037"/>
              <a:ext cx="10142" cy="5195"/>
              <a:chOff x="5916" y="4107"/>
              <a:chExt cx="10142" cy="5195"/>
            </a:xfrm>
          </p:grpSpPr>
          <p:sp>
            <p:nvSpPr>
              <p:cNvPr id="7" name="文本框 6"/>
              <p:cNvSpPr txBox="1"/>
              <p:nvPr/>
            </p:nvSpPr>
            <p:spPr>
              <a:xfrm>
                <a:off x="5916" y="4107"/>
                <a:ext cx="1789" cy="12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sz="4500" spc="100">
                    <a:solidFill>
                      <a:schemeClr val="accent1">
                        <a:lumMod val="50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uFillTx/>
                    <a:latin typeface="Microsoft YaHei Regular" panose="020B0703020204020201" charset="-122"/>
                    <a:ea typeface="Microsoft YaHei Regular" panose="020B0703020204020201" charset="-122"/>
                    <a:sym typeface="汉仪君黑-55W" panose="00020600040101010101" charset="-122"/>
                  </a:rPr>
                  <a:t>01</a:t>
                </a:r>
                <a:endParaRPr lang="en-US" sz="4500" spc="10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FillTx/>
                  <a:latin typeface="Microsoft YaHei Regular" panose="020B0703020204020201" charset="-122"/>
                  <a:ea typeface="Microsoft YaHei Regular" panose="020B0703020204020201" charset="-122"/>
                  <a:sym typeface="汉仪君黑-55W" panose="00020600040101010101" charset="-122"/>
                </a:endParaRPr>
              </a:p>
            </p:txBody>
          </p:sp>
          <p:grpSp>
            <p:nvGrpSpPr>
              <p:cNvPr id="63" name="组合 62"/>
              <p:cNvGrpSpPr/>
              <p:nvPr/>
            </p:nvGrpSpPr>
            <p:grpSpPr>
              <a:xfrm rot="0">
                <a:off x="7233" y="4327"/>
                <a:ext cx="8015" cy="4881"/>
                <a:chOff x="5333227" y="1598593"/>
                <a:chExt cx="5089497" cy="3100106"/>
              </a:xfrm>
            </p:grpSpPr>
            <p:sp>
              <p:nvSpPr>
                <p:cNvPr id="52" name="文本框 51"/>
                <p:cNvSpPr txBox="1"/>
                <p:nvPr/>
              </p:nvSpPr>
              <p:spPr>
                <a:xfrm>
                  <a:off x="5333227" y="1598593"/>
                  <a:ext cx="1097280" cy="3683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dirty="0">
                      <a:solidFill>
                        <a:srgbClr val="1E2735"/>
                      </a:solidFill>
                      <a:latin typeface="Microsoft YaHei Regular" panose="020B0703020204020201" charset="-122"/>
                      <a:ea typeface="Microsoft YaHei Regular" panose="020B0703020204020201" charset="-122"/>
                      <a:cs typeface="+mn-ea"/>
                      <a:sym typeface="+mn-lt"/>
                    </a:rPr>
                    <a:t>点击添加</a:t>
                  </a:r>
                  <a:endParaRPr lang="zh-CN" altLang="en-US" dirty="0">
                    <a:solidFill>
                      <a:srgbClr val="1E2735"/>
                    </a:solidFill>
                    <a:latin typeface="Microsoft YaHei Regular" panose="020B0703020204020201" charset="-122"/>
                    <a:ea typeface="Microsoft YaHei Regular" panose="020B0703020204020201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文本框 52"/>
                <p:cNvSpPr txBox="1"/>
                <p:nvPr/>
              </p:nvSpPr>
              <p:spPr>
                <a:xfrm>
                  <a:off x="5333227" y="1922517"/>
                  <a:ext cx="744220" cy="2756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Microsoft YaHei Regular" panose="020B0703020204020201" charset="-122"/>
                      <a:ea typeface="Microsoft YaHei Regular" panose="020B0703020204020201" charset="-122"/>
                      <a:cs typeface="+mn-ea"/>
                      <a:sym typeface="+mn-lt"/>
                    </a:rPr>
                    <a:t>OPTION</a:t>
                  </a:r>
                  <a:endParaRPr lang="en-US" altLang="zh-CN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Microsoft YaHei Regular" panose="020B0703020204020201" charset="-122"/>
                    <a:ea typeface="Microsoft YaHei Regular" panose="020B0703020204020201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9" name="文本框 8"/>
                <p:cNvSpPr txBox="1"/>
                <p:nvPr/>
              </p:nvSpPr>
              <p:spPr>
                <a:xfrm>
                  <a:off x="5333862" y="3246774"/>
                  <a:ext cx="1097280" cy="3683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p>
                  <a:r>
                    <a:rPr lang="zh-CN" altLang="en-US" dirty="0">
                      <a:solidFill>
                        <a:srgbClr val="1E2735"/>
                      </a:solidFill>
                      <a:latin typeface="Microsoft YaHei Regular" panose="020B0703020204020201" charset="-122"/>
                      <a:ea typeface="Microsoft YaHei Regular" panose="020B0703020204020201" charset="-122"/>
                      <a:cs typeface="+mn-ea"/>
                      <a:sym typeface="+mn-lt"/>
                    </a:rPr>
                    <a:t>点击添加</a:t>
                  </a:r>
                  <a:endParaRPr lang="zh-CN" altLang="en-US" dirty="0">
                    <a:solidFill>
                      <a:srgbClr val="1E2735"/>
                    </a:solidFill>
                    <a:latin typeface="Microsoft YaHei Regular" panose="020B0703020204020201" charset="-122"/>
                    <a:ea typeface="Microsoft YaHei Regular" panose="020B0703020204020201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0" name="文本框 9"/>
                <p:cNvSpPr txBox="1"/>
                <p:nvPr/>
              </p:nvSpPr>
              <p:spPr>
                <a:xfrm>
                  <a:off x="5333862" y="4423053"/>
                  <a:ext cx="744220" cy="2756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p>
                  <a:r>
                    <a:rPr lang="en-US" altLang="zh-CN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Microsoft YaHei Regular" panose="020B0703020204020201" charset="-122"/>
                      <a:ea typeface="Microsoft YaHei Regular" panose="020B0703020204020201" charset="-122"/>
                      <a:cs typeface="+mn-ea"/>
                      <a:sym typeface="+mn-lt"/>
                    </a:rPr>
                    <a:t>OPTION</a:t>
                  </a:r>
                  <a:endParaRPr lang="en-US" altLang="zh-CN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Microsoft YaHei Regular" panose="020B0703020204020201" charset="-122"/>
                    <a:ea typeface="Microsoft YaHei Regular" panose="020B0703020204020201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1" name="文本框 10"/>
                <p:cNvSpPr txBox="1"/>
                <p:nvPr/>
              </p:nvSpPr>
              <p:spPr>
                <a:xfrm>
                  <a:off x="9319094" y="3214382"/>
                  <a:ext cx="1097280" cy="3683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p>
                  <a:r>
                    <a:rPr lang="zh-CN" altLang="en-US" dirty="0">
                      <a:solidFill>
                        <a:srgbClr val="1E2735"/>
                      </a:solidFill>
                      <a:latin typeface="Microsoft YaHei Regular" panose="020B0703020204020201" charset="-122"/>
                      <a:ea typeface="Microsoft YaHei Regular" panose="020B0703020204020201" charset="-122"/>
                      <a:cs typeface="+mn-ea"/>
                      <a:sym typeface="+mn-lt"/>
                    </a:rPr>
                    <a:t>点击添加</a:t>
                  </a:r>
                  <a:endParaRPr lang="zh-CN" altLang="en-US" dirty="0">
                    <a:solidFill>
                      <a:srgbClr val="1E2735"/>
                    </a:solidFill>
                    <a:latin typeface="Microsoft YaHei Regular" panose="020B0703020204020201" charset="-122"/>
                    <a:ea typeface="Microsoft YaHei Regular" panose="020B0703020204020201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2" name="文本框 11"/>
                <p:cNvSpPr txBox="1"/>
                <p:nvPr/>
              </p:nvSpPr>
              <p:spPr>
                <a:xfrm>
                  <a:off x="9336238" y="3582766"/>
                  <a:ext cx="744220" cy="2756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p>
                  <a:r>
                    <a:rPr lang="en-US" altLang="zh-CN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Microsoft YaHei Regular" panose="020B0703020204020201" charset="-122"/>
                      <a:ea typeface="Microsoft YaHei Regular" panose="020B0703020204020201" charset="-122"/>
                      <a:cs typeface="+mn-ea"/>
                      <a:sym typeface="+mn-lt"/>
                    </a:rPr>
                    <a:t>OPTION</a:t>
                  </a:r>
                  <a:endParaRPr lang="en-US" altLang="zh-CN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Microsoft YaHei Regular" panose="020B0703020204020201" charset="-122"/>
                    <a:ea typeface="Microsoft YaHei Regular" panose="020B0703020204020201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5" name="文本框 14"/>
                <p:cNvSpPr txBox="1"/>
                <p:nvPr/>
              </p:nvSpPr>
              <p:spPr>
                <a:xfrm>
                  <a:off x="5334497" y="4084520"/>
                  <a:ext cx="1097280" cy="3683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p>
                  <a:r>
                    <a:rPr lang="zh-CN" altLang="en-US" dirty="0">
                      <a:solidFill>
                        <a:srgbClr val="1E2735"/>
                      </a:solidFill>
                      <a:latin typeface="Microsoft YaHei Regular" panose="020B0703020204020201" charset="-122"/>
                      <a:ea typeface="Microsoft YaHei Regular" panose="020B0703020204020201" charset="-122"/>
                      <a:cs typeface="+mn-ea"/>
                      <a:sym typeface="+mn-lt"/>
                    </a:rPr>
                    <a:t>点击添加</a:t>
                  </a:r>
                  <a:endParaRPr lang="zh-CN" altLang="en-US" dirty="0">
                    <a:solidFill>
                      <a:srgbClr val="1E2735"/>
                    </a:solidFill>
                    <a:latin typeface="Microsoft YaHei Regular" panose="020B0703020204020201" charset="-122"/>
                    <a:ea typeface="Microsoft YaHei Regular" panose="020B0703020204020201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6" name="文本框 15"/>
                <p:cNvSpPr txBox="1"/>
                <p:nvPr/>
              </p:nvSpPr>
              <p:spPr>
                <a:xfrm>
                  <a:off x="9325444" y="4076899"/>
                  <a:ext cx="1097280" cy="3683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p>
                  <a:r>
                    <a:rPr lang="zh-CN" altLang="en-US" dirty="0">
                      <a:solidFill>
                        <a:srgbClr val="1E2735"/>
                      </a:solidFill>
                      <a:latin typeface="Microsoft YaHei Regular" panose="020B0703020204020201" charset="-122"/>
                      <a:ea typeface="Microsoft YaHei Regular" panose="020B0703020204020201" charset="-122"/>
                      <a:cs typeface="+mn-ea"/>
                      <a:sym typeface="+mn-lt"/>
                    </a:rPr>
                    <a:t>点击添加</a:t>
                  </a:r>
                  <a:endParaRPr lang="zh-CN" altLang="en-US" dirty="0">
                    <a:solidFill>
                      <a:srgbClr val="1E2735"/>
                    </a:solidFill>
                    <a:latin typeface="Microsoft YaHei Regular" panose="020B0703020204020201" charset="-122"/>
                    <a:ea typeface="Microsoft YaHei Regular" panose="020B0703020204020201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7" name="文本框 16"/>
                <p:cNvSpPr txBox="1"/>
                <p:nvPr/>
              </p:nvSpPr>
              <p:spPr>
                <a:xfrm>
                  <a:off x="9327983" y="4390661"/>
                  <a:ext cx="744220" cy="2756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p>
                  <a:r>
                    <a:rPr lang="en-US" altLang="zh-CN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Microsoft YaHei Regular" panose="020B0703020204020201" charset="-122"/>
                      <a:ea typeface="Microsoft YaHei Regular" panose="020B0703020204020201" charset="-122"/>
                      <a:cs typeface="+mn-ea"/>
                      <a:sym typeface="+mn-lt"/>
                    </a:rPr>
                    <a:t>OPTION</a:t>
                  </a:r>
                  <a:endParaRPr lang="en-US" altLang="zh-CN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Microsoft YaHei Regular" panose="020B0703020204020201" charset="-122"/>
                    <a:ea typeface="Microsoft YaHei Regular" panose="020B0703020204020201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8" name="文本框 17"/>
                <p:cNvSpPr txBox="1"/>
                <p:nvPr/>
              </p:nvSpPr>
              <p:spPr>
                <a:xfrm>
                  <a:off x="5352276" y="3583401"/>
                  <a:ext cx="744220" cy="2756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p>
                  <a:r>
                    <a:rPr lang="en-US" altLang="zh-CN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Microsoft YaHei Regular" panose="020B0703020204020201" charset="-122"/>
                      <a:ea typeface="Microsoft YaHei Regular" panose="020B0703020204020201" charset="-122"/>
                      <a:cs typeface="+mn-ea"/>
                      <a:sym typeface="+mn-lt"/>
                    </a:rPr>
                    <a:t>OPTION</a:t>
                  </a:r>
                  <a:endParaRPr lang="en-US" altLang="zh-CN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Microsoft YaHei Regular" panose="020B0703020204020201" charset="-122"/>
                    <a:ea typeface="Microsoft YaHei Regular" panose="020B0703020204020201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7" name="组合 66"/>
              <p:cNvGrpSpPr/>
              <p:nvPr/>
            </p:nvGrpSpPr>
            <p:grpSpPr>
              <a:xfrm rot="0">
                <a:off x="13519" y="4375"/>
                <a:ext cx="2539" cy="896"/>
                <a:chOff x="5330687" y="1650037"/>
                <a:chExt cx="1612674" cy="569086"/>
              </a:xfrm>
            </p:grpSpPr>
            <p:sp>
              <p:nvSpPr>
                <p:cNvPr id="68" name="文本框 67"/>
                <p:cNvSpPr txBox="1"/>
                <p:nvPr/>
              </p:nvSpPr>
              <p:spPr>
                <a:xfrm>
                  <a:off x="5330687" y="1650037"/>
                  <a:ext cx="1612674" cy="36837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p>
                  <a:pPr algn="l">
                    <a:buClrTx/>
                    <a:buSzTx/>
                    <a:buFontTx/>
                  </a:pPr>
                  <a:r>
                    <a:rPr lang="zh-CN" altLang="en-US" dirty="0">
                      <a:solidFill>
                        <a:srgbClr val="1E2735"/>
                      </a:solidFill>
                      <a:latin typeface="Microsoft YaHei Regular" panose="020B0703020204020201" charset="-122"/>
                      <a:ea typeface="Microsoft YaHei Regular" panose="020B0703020204020201" charset="-122"/>
                      <a:cs typeface="+mn-ea"/>
                      <a:sym typeface="+mn-lt"/>
                    </a:rPr>
                    <a:t>点击添加</a:t>
                  </a:r>
                  <a:endParaRPr lang="zh-CN" altLang="en-US" dirty="0">
                    <a:solidFill>
                      <a:srgbClr val="1E2735"/>
                    </a:solidFill>
                    <a:latin typeface="Microsoft YaHei Regular" panose="020B0703020204020201" charset="-122"/>
                    <a:ea typeface="Microsoft YaHei Regular" panose="020B0703020204020201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文本框 68"/>
                <p:cNvSpPr txBox="1"/>
                <p:nvPr/>
              </p:nvSpPr>
              <p:spPr>
                <a:xfrm>
                  <a:off x="5333228" y="1943472"/>
                  <a:ext cx="744403" cy="2756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l">
                    <a:buClrTx/>
                    <a:buSzTx/>
                    <a:buFontTx/>
                  </a:pPr>
                  <a:r>
                    <a:rPr lang="en-US" altLang="zh-CN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Microsoft YaHei Regular" panose="020B0703020204020201" charset="-122"/>
                      <a:ea typeface="Microsoft YaHei Regular" panose="020B0703020204020201" charset="-122"/>
                      <a:cs typeface="+mn-ea"/>
                      <a:sym typeface="+mn-lt"/>
                    </a:rPr>
                    <a:t>OPTION</a:t>
                  </a:r>
                  <a:endParaRPr lang="en-US" altLang="zh-CN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Microsoft YaHei Regular" panose="020B0703020204020201" charset="-122"/>
                    <a:ea typeface="Microsoft YaHei Regular" panose="020B0703020204020201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72" name="组合 71"/>
              <p:cNvGrpSpPr/>
              <p:nvPr/>
            </p:nvGrpSpPr>
            <p:grpSpPr>
              <a:xfrm rot="0">
                <a:off x="7233" y="5567"/>
                <a:ext cx="817" cy="944"/>
                <a:chOff x="5377686" y="1193366"/>
                <a:chExt cx="518921" cy="599576"/>
              </a:xfrm>
            </p:grpSpPr>
            <p:sp>
              <p:nvSpPr>
                <p:cNvPr id="73" name="文本框 72"/>
                <p:cNvSpPr txBox="1"/>
                <p:nvPr/>
              </p:nvSpPr>
              <p:spPr>
                <a:xfrm>
                  <a:off x="5387850" y="1193366"/>
                  <a:ext cx="320899" cy="3683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p>
                  <a:pPr algn="l">
                    <a:buClrTx/>
                    <a:buSzTx/>
                    <a:buFontTx/>
                  </a:pPr>
                  <a:r>
                    <a:rPr lang="zh-CN" altLang="en-US" dirty="0">
                      <a:solidFill>
                        <a:srgbClr val="1E2735"/>
                      </a:solidFill>
                      <a:latin typeface="Microsoft YaHei Regular" panose="020B0703020204020201" charset="-122"/>
                      <a:ea typeface="Microsoft YaHei Regular" panose="020B0703020204020201" charset="-122"/>
                      <a:cs typeface="+mn-ea"/>
                      <a:sym typeface="+mn-lt"/>
                    </a:rPr>
                    <a:t>点击添加</a:t>
                  </a:r>
                  <a:endParaRPr lang="zh-CN" altLang="en-US" dirty="0">
                    <a:solidFill>
                      <a:srgbClr val="1E2735"/>
                    </a:solidFill>
                    <a:latin typeface="Microsoft YaHei Regular" panose="020B0703020204020201" charset="-122"/>
                    <a:ea typeface="Microsoft YaHei Regular" panose="020B0703020204020201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文本框 73"/>
                <p:cNvSpPr txBox="1"/>
                <p:nvPr/>
              </p:nvSpPr>
              <p:spPr>
                <a:xfrm>
                  <a:off x="5377686" y="1517290"/>
                  <a:ext cx="518921" cy="2756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lvl="0" algn="l">
                    <a:buClrTx/>
                    <a:buSzTx/>
                    <a:buFontTx/>
                  </a:pPr>
                  <a:r>
                    <a:rPr lang="en-US" altLang="zh-CN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Microsoft YaHei Regular" panose="020B0703020204020201" charset="-122"/>
                      <a:ea typeface="Microsoft YaHei Regular" panose="020B0703020204020201" charset="-122"/>
                      <a:cs typeface="+mn-ea"/>
                      <a:sym typeface="+mn-lt"/>
                    </a:rPr>
                    <a:t>OPTION</a:t>
                  </a:r>
                  <a:endParaRPr lang="en-US" altLang="zh-CN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Microsoft YaHei Regular" panose="020B0703020204020201" charset="-122"/>
                    <a:ea typeface="Microsoft YaHei Regular" panose="020B0703020204020201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77" name="组合 76"/>
              <p:cNvGrpSpPr/>
              <p:nvPr/>
            </p:nvGrpSpPr>
            <p:grpSpPr>
              <a:xfrm rot="0">
                <a:off x="13519" y="5532"/>
                <a:ext cx="1176" cy="979"/>
                <a:chOff x="5330687" y="1192099"/>
                <a:chExt cx="746918" cy="621804"/>
              </a:xfrm>
            </p:grpSpPr>
            <p:sp>
              <p:nvSpPr>
                <p:cNvPr id="78" name="文本框 77"/>
                <p:cNvSpPr txBox="1"/>
                <p:nvPr/>
              </p:nvSpPr>
              <p:spPr>
                <a:xfrm>
                  <a:off x="5330687" y="1192099"/>
                  <a:ext cx="618139" cy="3683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p>
                  <a:pPr algn="l">
                    <a:buClrTx/>
                    <a:buSzTx/>
                    <a:buFontTx/>
                  </a:pPr>
                  <a:r>
                    <a:rPr lang="zh-CN" altLang="en-US" dirty="0">
                      <a:solidFill>
                        <a:srgbClr val="1E2735"/>
                      </a:solidFill>
                      <a:latin typeface="Microsoft YaHei Regular" panose="020B0703020204020201" charset="-122"/>
                      <a:ea typeface="Microsoft YaHei Regular" panose="020B0703020204020201" charset="-122"/>
                      <a:cs typeface="+mn-ea"/>
                      <a:sym typeface="+mn-lt"/>
                    </a:rPr>
                    <a:t>点击添加</a:t>
                  </a:r>
                  <a:endParaRPr lang="zh-CN" altLang="en-US" dirty="0">
                    <a:solidFill>
                      <a:srgbClr val="1E2735"/>
                    </a:solidFill>
                    <a:latin typeface="Microsoft YaHei Regular" panose="020B0703020204020201" charset="-122"/>
                    <a:ea typeface="Microsoft YaHei Regular" panose="020B0703020204020201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文本框 78"/>
                <p:cNvSpPr txBox="1"/>
                <p:nvPr/>
              </p:nvSpPr>
              <p:spPr>
                <a:xfrm>
                  <a:off x="5333227" y="1538253"/>
                  <a:ext cx="744378" cy="2756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lvl="0" algn="l">
                    <a:buClrTx/>
                    <a:buSzTx/>
                    <a:buFontTx/>
                  </a:pPr>
                  <a:r>
                    <a:rPr lang="en-US" altLang="zh-CN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Microsoft YaHei Regular" panose="020B0703020204020201" charset="-122"/>
                      <a:ea typeface="Microsoft YaHei Regular" panose="020B0703020204020201" charset="-122"/>
                      <a:cs typeface="+mn-ea"/>
                      <a:sym typeface="+mn-lt"/>
                    </a:rPr>
                    <a:t>OPTION</a:t>
                  </a:r>
                  <a:endParaRPr lang="en-US" altLang="zh-CN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Microsoft YaHei Regular" panose="020B0703020204020201" charset="-122"/>
                    <a:ea typeface="Microsoft YaHei Regular" panose="020B0703020204020201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5" name="文本框 84"/>
              <p:cNvSpPr txBox="1"/>
              <p:nvPr/>
            </p:nvSpPr>
            <p:spPr>
              <a:xfrm>
                <a:off x="12148" y="4220"/>
                <a:ext cx="1789" cy="12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sz="4500" spc="100">
                    <a:solidFill>
                      <a:schemeClr val="accent1">
                        <a:lumMod val="50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uFillTx/>
                    <a:latin typeface="Microsoft YaHei Regular" panose="020B0703020204020201" charset="-122"/>
                    <a:ea typeface="Microsoft YaHei Regular" panose="020B0703020204020201" charset="-122"/>
                    <a:sym typeface="汉仪君黑-55W" panose="00020600040101010101" charset="-122"/>
                  </a:rPr>
                  <a:t>02</a:t>
                </a:r>
                <a:endParaRPr lang="en-US" sz="4500" spc="10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FillTx/>
                  <a:latin typeface="Microsoft YaHei Regular" panose="020B0703020204020201" charset="-122"/>
                  <a:ea typeface="Microsoft YaHei Regular" panose="020B0703020204020201" charset="-122"/>
                  <a:sym typeface="汉仪君黑-55W" panose="00020600040101010101" charset="-122"/>
                </a:endParaRPr>
              </a:p>
            </p:txBody>
          </p:sp>
          <p:sp>
            <p:nvSpPr>
              <p:cNvPr id="92" name="文本框 91"/>
              <p:cNvSpPr txBox="1"/>
              <p:nvPr/>
            </p:nvSpPr>
            <p:spPr>
              <a:xfrm>
                <a:off x="5916" y="5462"/>
                <a:ext cx="1789" cy="12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sz="4500" spc="100">
                    <a:solidFill>
                      <a:schemeClr val="accent1">
                        <a:lumMod val="50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uFillTx/>
                    <a:latin typeface="Microsoft YaHei Regular" panose="020B0703020204020201" charset="-122"/>
                    <a:ea typeface="Microsoft YaHei Regular" panose="020B0703020204020201" charset="-122"/>
                    <a:sym typeface="汉仪君黑-55W" panose="00020600040101010101" charset="-122"/>
                  </a:rPr>
                  <a:t>03</a:t>
                </a:r>
                <a:endParaRPr lang="en-US" sz="4500" spc="10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FillTx/>
                  <a:latin typeface="Microsoft YaHei Regular" panose="020B0703020204020201" charset="-122"/>
                  <a:ea typeface="Microsoft YaHei Regular" panose="020B0703020204020201" charset="-122"/>
                  <a:sym typeface="汉仪君黑-55W" panose="00020600040101010101" charset="-122"/>
                </a:endParaRPr>
              </a:p>
            </p:txBody>
          </p:sp>
          <p:sp>
            <p:nvSpPr>
              <p:cNvPr id="93" name="文本框 92"/>
              <p:cNvSpPr txBox="1"/>
              <p:nvPr/>
            </p:nvSpPr>
            <p:spPr>
              <a:xfrm>
                <a:off x="12148" y="5454"/>
                <a:ext cx="1789" cy="12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sz="4500" spc="100">
                    <a:solidFill>
                      <a:schemeClr val="accent1">
                        <a:lumMod val="50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uFillTx/>
                    <a:latin typeface="Microsoft YaHei Regular" panose="020B0703020204020201" charset="-122"/>
                    <a:ea typeface="Microsoft YaHei Regular" panose="020B0703020204020201" charset="-122"/>
                    <a:sym typeface="汉仪君黑-55W" panose="00020600040101010101" charset="-122"/>
                  </a:rPr>
                  <a:t>04</a:t>
                </a:r>
                <a:endParaRPr lang="en-US" sz="4500" spc="10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FillTx/>
                  <a:latin typeface="Microsoft YaHei Regular" panose="020B0703020204020201" charset="-122"/>
                  <a:ea typeface="Microsoft YaHei Regular" panose="020B0703020204020201" charset="-122"/>
                  <a:sym typeface="汉仪君黑-55W" panose="00020600040101010101" charset="-122"/>
                </a:endParaRPr>
              </a:p>
            </p:txBody>
          </p:sp>
          <p:sp>
            <p:nvSpPr>
              <p:cNvPr id="2" name="文本框 1"/>
              <p:cNvSpPr txBox="1"/>
              <p:nvPr/>
            </p:nvSpPr>
            <p:spPr>
              <a:xfrm>
                <a:off x="5917" y="6807"/>
                <a:ext cx="1789" cy="12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sz="4500" spc="100">
                    <a:solidFill>
                      <a:schemeClr val="accent1">
                        <a:lumMod val="50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uFillTx/>
                    <a:latin typeface="Microsoft YaHei Regular" panose="020B0703020204020201" charset="-122"/>
                    <a:ea typeface="Microsoft YaHei Regular" panose="020B0703020204020201" charset="-122"/>
                    <a:sym typeface="汉仪君黑-55W" panose="00020600040101010101" charset="-122"/>
                  </a:rPr>
                  <a:t>05</a:t>
                </a:r>
                <a:endParaRPr lang="en-US" sz="4500" spc="10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FillTx/>
                  <a:latin typeface="Microsoft YaHei Regular" panose="020B0703020204020201" charset="-122"/>
                  <a:ea typeface="Microsoft YaHei Regular" panose="020B0703020204020201" charset="-122"/>
                  <a:sym typeface="汉仪君黑-55W" panose="00020600040101010101" charset="-122"/>
                </a:endParaRPr>
              </a:p>
            </p:txBody>
          </p:sp>
          <p:sp>
            <p:nvSpPr>
              <p:cNvPr id="4" name="文本框 3"/>
              <p:cNvSpPr txBox="1"/>
              <p:nvPr/>
            </p:nvSpPr>
            <p:spPr>
              <a:xfrm>
                <a:off x="12148" y="6810"/>
                <a:ext cx="1789" cy="12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sz="4500" spc="100">
                    <a:solidFill>
                      <a:schemeClr val="accent1">
                        <a:lumMod val="50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uFillTx/>
                    <a:latin typeface="Microsoft YaHei Regular" panose="020B0703020204020201" charset="-122"/>
                    <a:ea typeface="Microsoft YaHei Regular" panose="020B0703020204020201" charset="-122"/>
                    <a:sym typeface="汉仪君黑-55W" panose="00020600040101010101" charset="-122"/>
                  </a:rPr>
                  <a:t>06</a:t>
                </a:r>
                <a:endParaRPr lang="en-US" sz="4500" spc="10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FillTx/>
                  <a:latin typeface="Microsoft YaHei Regular" panose="020B0703020204020201" charset="-122"/>
                  <a:ea typeface="Microsoft YaHei Regular" panose="020B0703020204020201" charset="-122"/>
                  <a:sym typeface="汉仪君黑-55W" panose="00020600040101010101" charset="-122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5917" y="8068"/>
                <a:ext cx="1789" cy="12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sz="4500" spc="100">
                    <a:solidFill>
                      <a:schemeClr val="accent1">
                        <a:lumMod val="50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uFillTx/>
                    <a:latin typeface="Microsoft YaHei Regular" panose="020B0703020204020201" charset="-122"/>
                    <a:ea typeface="Microsoft YaHei Regular" panose="020B0703020204020201" charset="-122"/>
                    <a:sym typeface="汉仪君黑-55W" panose="00020600040101010101" charset="-122"/>
                  </a:rPr>
                  <a:t>07</a:t>
                </a:r>
                <a:endParaRPr lang="en-US" sz="4500" spc="10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FillTx/>
                  <a:latin typeface="Microsoft YaHei Regular" panose="020B0703020204020201" charset="-122"/>
                  <a:ea typeface="Microsoft YaHei Regular" panose="020B0703020204020201" charset="-122"/>
                  <a:sym typeface="汉仪君黑-55W" panose="00020600040101010101" charset="-122"/>
                </a:endParaRP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12148" y="8068"/>
                <a:ext cx="1789" cy="12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sz="4500" spc="100">
                    <a:solidFill>
                      <a:schemeClr val="accent1">
                        <a:lumMod val="50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uFillTx/>
                    <a:latin typeface="Microsoft YaHei Regular" panose="020B0703020204020201" charset="-122"/>
                    <a:ea typeface="Microsoft YaHei Regular" panose="020B0703020204020201" charset="-122"/>
                    <a:sym typeface="汉仪君黑-55W" panose="00020600040101010101" charset="-122"/>
                  </a:rPr>
                  <a:t>08</a:t>
                </a:r>
                <a:endParaRPr lang="en-US" sz="4500" spc="10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FillTx/>
                  <a:latin typeface="Microsoft YaHei Regular" panose="020B0703020204020201" charset="-122"/>
                  <a:ea typeface="Microsoft YaHei Regular" panose="020B0703020204020201" charset="-122"/>
                  <a:sym typeface="汉仪君黑-55W" panose="00020600040101010101" charset="-122"/>
                </a:endParaRPr>
              </a:p>
            </p:txBody>
          </p:sp>
        </p:grpSp>
      </p:grp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148715" y="1233805"/>
            <a:ext cx="7890510" cy="3175635"/>
            <a:chOff x="1664" y="2352"/>
            <a:chExt cx="12426" cy="5001"/>
          </a:xfrm>
        </p:grpSpPr>
        <p:sp>
          <p:nvSpPr>
            <p:cNvPr id="11" name="圆角矩形 10"/>
            <p:cNvSpPr/>
            <p:nvPr/>
          </p:nvSpPr>
          <p:spPr>
            <a:xfrm>
              <a:off x="1664" y="3131"/>
              <a:ext cx="7513" cy="2398"/>
            </a:xfrm>
            <a:prstGeom prst="roundRect">
              <a:avLst>
                <a:gd name="adj" fmla="val 0"/>
              </a:avLst>
            </a:prstGeom>
            <a:gradFill>
              <a:gsLst>
                <a:gs pos="7000">
                  <a:srgbClr val="FFFFFF">
                    <a:alpha val="78000"/>
                  </a:srgbClr>
                </a:gs>
                <a:gs pos="48000">
                  <a:srgbClr val="FFFFFF">
                    <a:alpha val="0"/>
                  </a:srgbClr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664" y="2352"/>
              <a:ext cx="2238" cy="1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5500" spc="100">
                  <a:ln w="3175">
                    <a:solidFill>
                      <a:srgbClr val="033C91"/>
                    </a:solidFill>
                  </a:ln>
                  <a:solidFill>
                    <a:srgbClr val="033C91"/>
                  </a:solidFill>
                  <a:uFillTx/>
                  <a:latin typeface="Microsoft YaHei Regular" panose="020B0703020204020201" charset="-122"/>
                  <a:ea typeface="Microsoft YaHei Regular" panose="020B0703020204020201" charset="-122"/>
                  <a:sym typeface="汉仪君黑-55W" panose="00020600040101010101" charset="-122"/>
                </a:rPr>
                <a:t>01/</a:t>
              </a:r>
              <a:endParaRPr lang="en-US" altLang="zh-CN" sz="5500" spc="100">
                <a:ln w="3175">
                  <a:solidFill>
                    <a:srgbClr val="033C91"/>
                  </a:solidFill>
                </a:ln>
                <a:solidFill>
                  <a:srgbClr val="033C91"/>
                </a:solidFill>
                <a:uFillTx/>
                <a:latin typeface="Microsoft YaHei Regular" panose="020B0703020204020201" charset="-122"/>
                <a:ea typeface="Microsoft YaHei Regular" panose="020B0703020204020201" charset="-122"/>
                <a:sym typeface="汉仪君黑-55W" panose="00020600040101010101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2657" y="3699"/>
              <a:ext cx="4608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3600" dirty="0">
                  <a:solidFill>
                    <a:srgbClr val="033C91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+mn-ea"/>
                  <a:sym typeface="+mn-lt"/>
                </a:rPr>
                <a:t>点击添加标题</a:t>
              </a:r>
              <a:endParaRPr lang="zh-CN" altLang="en-US" sz="3600" dirty="0">
                <a:solidFill>
                  <a:srgbClr val="033C91"/>
                </a:solidFill>
                <a:latin typeface="Microsoft YaHei Regular" panose="020B0703020204020201" charset="-122"/>
                <a:ea typeface="Microsoft YaHei Regular" panose="020B0703020204020201" charset="-122"/>
                <a:cs typeface="+mn-ea"/>
                <a:sym typeface="+mn-lt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658" y="4763"/>
              <a:ext cx="7793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lvl="0" algn="l">
                <a:buClrTx/>
                <a:buSzTx/>
                <a:buFontTx/>
              </a:pPr>
              <a:r>
                <a:rPr lang="en-US" altLang="zh-CN" sz="2000" dirty="0">
                  <a:solidFill>
                    <a:srgbClr val="033C91">
                      <a:alpha val="60000"/>
                    </a:srgb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+mn-ea"/>
                  <a:sym typeface="+mn-lt"/>
                </a:rPr>
                <a:t>CLICK ON ADD RELATED TITLE WORDS</a:t>
              </a:r>
              <a:endParaRPr lang="en-US" altLang="zh-CN" sz="2000" dirty="0">
                <a:solidFill>
                  <a:srgbClr val="033C91">
                    <a:alpha val="60000"/>
                  </a:srgbClr>
                </a:solidFill>
                <a:latin typeface="Microsoft YaHei Regular" panose="020B0703020204020201" charset="-122"/>
                <a:ea typeface="Microsoft YaHei Regular" panose="020B0703020204020201" charset="-122"/>
                <a:cs typeface="+mn-ea"/>
                <a:sym typeface="+mn-lt"/>
              </a:endParaRPr>
            </a:p>
          </p:txBody>
        </p:sp>
        <p:sp>
          <p:nvSpPr>
            <p:cNvPr id="15" name="深度视觉·原创设计 https://www.docer.com/works?userid=22383862"/>
            <p:cNvSpPr txBox="1"/>
            <p:nvPr>
              <p:custDataLst>
                <p:tags r:id="rId2"/>
              </p:custDataLst>
            </p:nvPr>
          </p:nvSpPr>
          <p:spPr>
            <a:xfrm>
              <a:off x="2657" y="5901"/>
              <a:ext cx="11433" cy="145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defTabSz="457200">
                <a:lnSpc>
                  <a:spcPct val="130000"/>
                </a:lnSpc>
                <a:defRPr sz="1200">
                  <a:solidFill>
                    <a:schemeClr val="bg1">
                      <a:lumMod val="50000"/>
                    </a:schemeClr>
                  </a:solidFill>
                  <a:latin typeface="思源黑体 CN Normal" panose="020B0200000000000000" pitchFamily="34" charset="-128"/>
                  <a:ea typeface="思源黑体 CN Normal" panose="020B0200000000000000" pitchFamily="34" charset="-128"/>
                </a:defRPr>
              </a:lvl1pPr>
            </a:lstStyle>
            <a:p>
              <a:pPr algn="l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Microsoft YaHei Regular" panose="020B0703020204020201" charset="-122"/>
                  <a:sym typeface="思源黑体" panose="020B0400000000000000" pitchFamily="34" charset="-122"/>
                </a:rPr>
                <a:t>正文内容，本段适应大段文字章节。如果文字较多的内容描述比较适合放在这里。请您在此修改您的内容，或者将内容粘贴到记事本后，复制到此段落中。</a:t>
              </a:r>
              <a:endParaRPr lang="zh-CN" altLang="en-US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Microsoft YaHei Regular" panose="020B0703020204020201" charset="-122"/>
                <a:sym typeface="思源黑体" panose="020B0400000000000000" pitchFamily="34" charset="-122"/>
              </a:endParaRPr>
            </a:p>
            <a:p>
              <a:pPr algn="l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Microsoft YaHei Regular" panose="020B0703020204020201" charset="-122"/>
                  <a:sym typeface="思源黑体" panose="020B0400000000000000" pitchFamily="34" charset="-122"/>
                </a:rPr>
                <a:t>如果文字过多，您可右键修改“段落”调节合适的行间距。</a:t>
              </a:r>
              <a:endParaRPr lang="zh-CN" altLang="en-US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Microsoft YaHei Regular" panose="020B0703020204020201" charset="-122"/>
                <a:sym typeface="思源黑体" panose="020B0400000000000000" pitchFamily="34" charset="-122"/>
              </a:endParaRPr>
            </a:p>
          </p:txBody>
        </p:sp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图形 4"/>
          <p:cNvSpPr/>
          <p:nvPr/>
        </p:nvSpPr>
        <p:spPr>
          <a:xfrm>
            <a:off x="0" y="3802379"/>
            <a:ext cx="3768240" cy="3055118"/>
          </a:xfrm>
          <a:custGeom>
            <a:avLst/>
            <a:gdLst>
              <a:gd name="connsiteX0" fmla="*/ 0 w 3768240"/>
              <a:gd name="connsiteY0" fmla="*/ 410891 h 3055118"/>
              <a:gd name="connsiteX1" fmla="*/ 288582 w 3768240"/>
              <a:gd name="connsiteY1" fmla="*/ 41880 h 3055118"/>
              <a:gd name="connsiteX2" fmla="*/ 1250521 w 3768240"/>
              <a:gd name="connsiteY2" fmla="*/ 234669 h 3055118"/>
              <a:gd name="connsiteX3" fmla="*/ 1567920 w 3768240"/>
              <a:gd name="connsiteY3" fmla="*/ 1527563 h 3055118"/>
              <a:gd name="connsiteX4" fmla="*/ 3143170 w 3768240"/>
              <a:gd name="connsiteY4" fmla="*/ 1845164 h 3055118"/>
              <a:gd name="connsiteX5" fmla="*/ 3766221 w 3768240"/>
              <a:gd name="connsiteY5" fmla="*/ 3055118 h 3055118"/>
              <a:gd name="connsiteX6" fmla="*/ 0 w 3768240"/>
              <a:gd name="connsiteY6" fmla="*/ 3055118 h 3055118"/>
              <a:gd name="connsiteX7" fmla="*/ 0 w 3768240"/>
              <a:gd name="connsiteY7" fmla="*/ 410891 h 305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68240" h="3055118">
                <a:moveTo>
                  <a:pt x="0" y="410891"/>
                </a:moveTo>
                <a:cubicBezTo>
                  <a:pt x="0" y="236175"/>
                  <a:pt x="118887" y="83551"/>
                  <a:pt x="288582" y="41880"/>
                </a:cubicBezTo>
                <a:cubicBezTo>
                  <a:pt x="513603" y="-13547"/>
                  <a:pt x="885928" y="-62949"/>
                  <a:pt x="1250521" y="234669"/>
                </a:cubicBezTo>
                <a:cubicBezTo>
                  <a:pt x="1884115" y="751887"/>
                  <a:pt x="1402041" y="1319009"/>
                  <a:pt x="1567920" y="1527563"/>
                </a:cubicBezTo>
                <a:cubicBezTo>
                  <a:pt x="1979405" y="2044982"/>
                  <a:pt x="2449530" y="1327946"/>
                  <a:pt x="3143170" y="1845164"/>
                </a:cubicBezTo>
                <a:cubicBezTo>
                  <a:pt x="3836810" y="2362382"/>
                  <a:pt x="3766221" y="3055118"/>
                  <a:pt x="3766221" y="3055118"/>
                </a:cubicBezTo>
                <a:lnTo>
                  <a:pt x="0" y="3055118"/>
                </a:lnTo>
                <a:lnTo>
                  <a:pt x="0" y="410891"/>
                </a:lnTo>
                <a:close/>
              </a:path>
            </a:pathLst>
          </a:custGeom>
          <a:solidFill>
            <a:srgbClr val="AFD6F2">
              <a:alpha val="9000"/>
            </a:srgbClr>
          </a:solidFill>
          <a:ln w="10036" cap="flat">
            <a:noFill/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2178050" y="492125"/>
            <a:ext cx="9345930" cy="4622800"/>
            <a:chOff x="3002" y="90"/>
            <a:chExt cx="14718" cy="7280"/>
          </a:xfrm>
        </p:grpSpPr>
        <p:sp>
          <p:nvSpPr>
            <p:cNvPr id="38" name="文本框 37"/>
            <p:cNvSpPr txBox="1"/>
            <p:nvPr/>
          </p:nvSpPr>
          <p:spPr>
            <a:xfrm>
              <a:off x="3002" y="90"/>
              <a:ext cx="4608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3600" b="1" dirty="0">
                  <a:solidFill>
                    <a:srgbClr val="033C91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+mn-ea"/>
                  <a:sym typeface="+mn-lt"/>
                </a:rPr>
                <a:t>点击添加标题</a:t>
              </a:r>
              <a:endParaRPr lang="zh-CN" altLang="en-US" sz="3600" b="1" dirty="0">
                <a:solidFill>
                  <a:srgbClr val="033C91"/>
                </a:solidFill>
                <a:latin typeface="Microsoft YaHei Regular" panose="020B0703020204020201" charset="-122"/>
                <a:ea typeface="Microsoft YaHei Regular" panose="020B0703020204020201" charset="-122"/>
                <a:cs typeface="+mn-ea"/>
                <a:sym typeface="+mn-lt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3002" y="991"/>
              <a:ext cx="5537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lvl="0" algn="l">
                <a:buClrTx/>
                <a:buSzTx/>
                <a:buFontTx/>
              </a:pPr>
              <a:r>
                <a:rPr lang="en-US" altLang="zh-CN" sz="1400" dirty="0">
                  <a:solidFill>
                    <a:srgbClr val="033C91">
                      <a:alpha val="60000"/>
                    </a:srgb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+mn-ea"/>
                  <a:sym typeface="+mn-lt"/>
                </a:rPr>
                <a:t>CLICK ON ADD RELATED TITLE WORDS</a:t>
              </a:r>
              <a:endParaRPr lang="en-US" altLang="zh-CN" sz="1400" dirty="0">
                <a:solidFill>
                  <a:srgbClr val="033C91">
                    <a:alpha val="60000"/>
                  </a:srgbClr>
                </a:solidFill>
                <a:latin typeface="Microsoft YaHei Regular" panose="020B0703020204020201" charset="-122"/>
                <a:ea typeface="Microsoft YaHei Regular" panose="020B0703020204020201" charset="-122"/>
                <a:cs typeface="+mn-ea"/>
                <a:sym typeface="+mn-lt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10592" y="2695"/>
              <a:ext cx="7128" cy="4675"/>
              <a:chOff x="10802" y="2695"/>
              <a:chExt cx="7128" cy="4675"/>
            </a:xfrm>
          </p:grpSpPr>
          <p:sp>
            <p:nvSpPr>
              <p:cNvPr id="66" name="文本框 65"/>
              <p:cNvSpPr txBox="1"/>
              <p:nvPr/>
            </p:nvSpPr>
            <p:spPr>
              <a:xfrm>
                <a:off x="10802" y="2695"/>
                <a:ext cx="4502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/>
                <a:r>
                  <a:rPr lang="zh-CN" altLang="en-US" sz="1600" dirty="0">
                    <a:solidFill>
                      <a:srgbClr val="212B3A"/>
                    </a:solidFill>
                    <a:latin typeface="Microsoft YaHei Regular" panose="020B0703020204020201" charset="-122"/>
                    <a:ea typeface="Microsoft YaHei Regular" panose="020B0703020204020201" charset="-122"/>
                    <a:cs typeface="Microsoft YaHei Regular" panose="020B0703020204020201" charset="-122"/>
                    <a:sym typeface="+mn-lt"/>
                  </a:rPr>
                  <a:t>点击替换内容</a:t>
                </a:r>
                <a:r>
                  <a:rPr lang="en-US" altLang="zh-CN" sz="1600" dirty="0">
                    <a:solidFill>
                      <a:srgbClr val="212B3A"/>
                    </a:solidFill>
                    <a:latin typeface="Microsoft YaHei Regular" panose="020B0703020204020201" charset="-122"/>
                    <a:ea typeface="Microsoft YaHei Regular" panose="020B0703020204020201" charset="-122"/>
                    <a:cs typeface="Microsoft YaHei Regular" panose="020B0703020204020201" charset="-122"/>
                    <a:sym typeface="+mn-lt"/>
                  </a:rPr>
                  <a:t>  </a:t>
                </a:r>
                <a:endParaRPr lang="en-US" altLang="zh-CN" sz="16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Microsoft YaHei Regular" panose="020B0703020204020201" charset="-122"/>
                  <a:sym typeface="+mn-lt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10802" y="5303"/>
                <a:ext cx="5179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/>
                <a:r>
                  <a:rPr lang="zh-CN" altLang="en-US" sz="1600" dirty="0">
                    <a:solidFill>
                      <a:srgbClr val="212B3A"/>
                    </a:solidFill>
                    <a:latin typeface="Microsoft YaHei Regular" panose="020B0703020204020201" charset="-122"/>
                    <a:ea typeface="Microsoft YaHei Regular" panose="020B0703020204020201" charset="-122"/>
                    <a:cs typeface="汉仪雅酷黑 75W" panose="020B0804020202020204" charset="-122"/>
                    <a:sym typeface="+mn-lt"/>
                  </a:rPr>
                  <a:t>点击替换内容</a:t>
                </a:r>
                <a:endParaRPr lang="zh-CN" altLang="en-US" sz="16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雅酷黑 75W" panose="020B0804020202020204" charset="-122"/>
                  <a:sym typeface="+mn-lt"/>
                </a:endParaRPr>
              </a:p>
            </p:txBody>
          </p:sp>
          <p:sp>
            <p:nvSpPr>
              <p:cNvPr id="18" name="深度视觉·原创设计 https://www.docer.com/works?userid=22383862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0802" y="5878"/>
                <a:ext cx="7128" cy="1492"/>
              </a:xfrm>
              <a:prstGeom prst="rect">
                <a:avLst/>
              </a:prstGeom>
            </p:spPr>
            <p:txBody>
              <a:bodyPr wrap="square">
                <a:normAutofit/>
              </a:bodyPr>
              <a:lstStyle>
                <a:defPPr>
                  <a:defRPr lang="zh-CN"/>
                </a:defPPr>
                <a:lvl1pPr defTabSz="457200">
                  <a:lnSpc>
                    <a:spcPct val="130000"/>
                  </a:lnSpc>
                  <a:defRPr sz="1200">
                    <a:solidFill>
                      <a:schemeClr val="bg1">
                        <a:lumMod val="50000"/>
                      </a:schemeClr>
                    </a:solidFill>
                    <a:latin typeface="思源黑体 CN Normal" panose="020B0200000000000000" pitchFamily="34" charset="-128"/>
                    <a:ea typeface="思源黑体 CN Normal" panose="020B0200000000000000" pitchFamily="34" charset="-128"/>
                  </a:defRPr>
                </a:lvl1pPr>
              </a:lstStyle>
              <a:p>
                <a:pPr algn="l">
                  <a:lnSpc>
                    <a:spcPct val="150000"/>
                  </a:lnSpc>
                  <a:buClrTx/>
                  <a:buSzTx/>
                  <a:buFontTx/>
                </a:pPr>
                <a:r>
                  <a:rPr lang="zh-CN" altLang="en-US" b="1" dirty="0">
                    <a:solidFill>
                      <a:srgbClr val="212B3A"/>
                    </a:solidFill>
                    <a:latin typeface="Microsoft YaHei Regular" panose="020B0703020204020201" charset="-122"/>
                    <a:ea typeface="Microsoft YaHei Regular" panose="020B0703020204020201" charset="-122"/>
                    <a:sym typeface="思源黑体" panose="020B0400000000000000" pitchFamily="34" charset="-122"/>
                  </a:rPr>
                  <a:t>正文内容，本段适应大段文字章节。如果文字较多的内容描述比较适合放在这里。请在此修改的内容，或者将内容粘贴到记事本后，复制到此段落中。</a:t>
                </a:r>
                <a:endParaRPr lang="zh-CN" altLang="en-US" b="1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sym typeface="思源黑体" panose="020B0400000000000000" pitchFamily="34" charset="-122"/>
                </a:endParaRPr>
              </a:p>
              <a:p>
                <a:pPr>
                  <a:lnSpc>
                    <a:spcPct val="150000"/>
                  </a:lnSpc>
                </a:pPr>
                <a:endParaRPr lang="zh-CN" altLang="en-US" sz="11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sym typeface="思源黑体" panose="020B0400000000000000" pitchFamily="34" charset="-122"/>
                </a:endParaRPr>
              </a:p>
              <a:p>
                <a:pPr>
                  <a:lnSpc>
                    <a:spcPct val="150000"/>
                  </a:lnSpc>
                </a:pPr>
                <a:endParaRPr lang="zh-CN" altLang="en-US" sz="11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sym typeface="思源黑体" panose="020B0400000000000000" pitchFamily="34" charset="-122"/>
                </a:endParaRPr>
              </a:p>
            </p:txBody>
          </p:sp>
          <p:sp>
            <p:nvSpPr>
              <p:cNvPr id="3" name="深度视觉·原创设计 https://www.docer.com/works?userid=22383862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0802" y="3426"/>
                <a:ext cx="7128" cy="1492"/>
              </a:xfrm>
              <a:prstGeom prst="rect">
                <a:avLst/>
              </a:prstGeom>
            </p:spPr>
            <p:txBody>
              <a:bodyPr wrap="square">
                <a:normAutofit/>
              </a:bodyPr>
              <a:lstStyle>
                <a:defPPr>
                  <a:defRPr lang="zh-CN"/>
                </a:defPPr>
                <a:lvl1pPr defTabSz="457200">
                  <a:lnSpc>
                    <a:spcPct val="130000"/>
                  </a:lnSpc>
                  <a:defRPr sz="1200">
                    <a:solidFill>
                      <a:schemeClr val="bg1">
                        <a:lumMod val="50000"/>
                      </a:schemeClr>
                    </a:solidFill>
                    <a:latin typeface="思源黑体 CN Normal" panose="020B0200000000000000" pitchFamily="34" charset="-128"/>
                    <a:ea typeface="思源黑体 CN Normal" panose="020B0200000000000000" pitchFamily="34" charset="-128"/>
                  </a:defRPr>
                </a:lvl1pPr>
              </a:lstStyle>
              <a:p>
                <a:pPr>
                  <a:lnSpc>
                    <a:spcPct val="150000"/>
                  </a:lnSpc>
                </a:pPr>
                <a:r>
                  <a:rPr lang="zh-CN" altLang="en-US" b="1" dirty="0">
                    <a:solidFill>
                      <a:srgbClr val="212B3A"/>
                    </a:solidFill>
                    <a:latin typeface="Microsoft YaHei Regular" panose="020B0703020204020201" charset="-122"/>
                    <a:ea typeface="Microsoft YaHei Regular" panose="020B0703020204020201" charset="-122"/>
                    <a:sym typeface="思源黑体" panose="020B0400000000000000" pitchFamily="34" charset="-122"/>
                  </a:rPr>
                  <a:t>正文内容，本段适应大段文字章节。如果文字较多的内容描述比较适合放在这里。请在此修改的内容，或者将内容粘贴到记事本后，复制到此段落中。</a:t>
                </a:r>
                <a:endParaRPr lang="zh-CN" altLang="en-US" b="1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sym typeface="思源黑体" panose="020B0400000000000000" pitchFamily="34" charset="-122"/>
                </a:endParaRPr>
              </a:p>
              <a:p>
                <a:pPr>
                  <a:lnSpc>
                    <a:spcPct val="150000"/>
                  </a:lnSpc>
                </a:pPr>
                <a:endParaRPr lang="zh-CN" altLang="en-US" sz="11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sym typeface="思源黑体" panose="020B0400000000000000" pitchFamily="34" charset="-122"/>
                </a:endParaRPr>
              </a:p>
              <a:p>
                <a:pPr>
                  <a:lnSpc>
                    <a:spcPct val="150000"/>
                  </a:lnSpc>
                </a:pPr>
                <a:endParaRPr lang="zh-CN" altLang="en-US" sz="11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sym typeface="思源黑体" panose="020B0400000000000000" pitchFamily="34" charset="-122"/>
                </a:endParaRPr>
              </a:p>
            </p:txBody>
          </p:sp>
        </p:grpSp>
      </p:grpSp>
      <p:sp>
        <p:nvSpPr>
          <p:cNvPr id="8" name="矩形 7"/>
          <p:cNvSpPr/>
          <p:nvPr/>
        </p:nvSpPr>
        <p:spPr>
          <a:xfrm>
            <a:off x="950595" y="2146300"/>
            <a:ext cx="4338955" cy="32238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380365" y="369570"/>
            <a:ext cx="241236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600" b="1" spc="100">
                <a:ln w="3175">
                  <a:solidFill>
                    <a:srgbClr val="033C91"/>
                  </a:solidFill>
                </a:ln>
                <a:solidFill>
                  <a:srgbClr val="033C91"/>
                </a:solidFill>
                <a:uFillTx/>
                <a:latin typeface="Microsoft YaHei Regular" panose="020B0703020204020201" charset="-122"/>
                <a:ea typeface="Microsoft YaHei Regular" panose="020B0703020204020201" charset="-122"/>
                <a:sym typeface="汉仪君黑-55W" panose="00020600040101010101" charset="-122"/>
              </a:rPr>
              <a:t>01/</a:t>
            </a:r>
            <a:endParaRPr lang="en-US" altLang="zh-CN" sz="6600" b="1" spc="100">
              <a:ln w="3175">
                <a:solidFill>
                  <a:srgbClr val="033C91"/>
                </a:solidFill>
              </a:ln>
              <a:solidFill>
                <a:srgbClr val="033C91"/>
              </a:solidFill>
              <a:uFillTx/>
              <a:latin typeface="Microsoft YaHei Regular" panose="020B0703020204020201" charset="-122"/>
              <a:ea typeface="Microsoft YaHei Regular" panose="020B0703020204020201" charset="-122"/>
              <a:sym typeface="汉仪君黑-55W" panose="00020600040101010101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895985" y="2156460"/>
            <a:ext cx="9999309" cy="3202659"/>
            <a:chOff x="211" y="3270"/>
            <a:chExt cx="18445" cy="6105"/>
          </a:xfrm>
        </p:grpSpPr>
        <p:cxnSp>
          <p:nvCxnSpPr>
            <p:cNvPr id="104" name="直接连接符 103"/>
            <p:cNvCxnSpPr/>
            <p:nvPr/>
          </p:nvCxnSpPr>
          <p:spPr>
            <a:xfrm>
              <a:off x="1678" y="3270"/>
              <a:ext cx="0" cy="2685"/>
            </a:xfrm>
            <a:prstGeom prst="line">
              <a:avLst/>
            </a:prstGeom>
            <a:ln w="15875">
              <a:solidFill>
                <a:srgbClr val="549FE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下箭头 104"/>
            <p:cNvSpPr/>
            <p:nvPr/>
          </p:nvSpPr>
          <p:spPr>
            <a:xfrm rot="16200000">
              <a:off x="8693" y="-2885"/>
              <a:ext cx="1480" cy="18445"/>
            </a:xfrm>
            <a:prstGeom prst="downArrow">
              <a:avLst>
                <a:gd name="adj1" fmla="val 44595"/>
                <a:gd name="adj2" fmla="val 87838"/>
              </a:avLst>
            </a:prstGeom>
            <a:gradFill>
              <a:gsLst>
                <a:gs pos="0">
                  <a:srgbClr val="FFFFFF">
                    <a:alpha val="84000"/>
                  </a:srgbClr>
                </a:gs>
                <a:gs pos="75000">
                  <a:srgbClr val="1C6AC9">
                    <a:alpha val="67000"/>
                  </a:srgbClr>
                </a:gs>
              </a:gsLst>
              <a:lin ang="450000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600">
                <a:latin typeface="Microsoft YaHei Regular" panose="020B0703020204020201" charset="-122"/>
                <a:ea typeface="Microsoft YaHei Regular" panose="020B0703020204020201" charset="-122"/>
                <a:sym typeface="+mn-ea"/>
              </a:endParaRPr>
            </a:p>
          </p:txBody>
        </p:sp>
        <p:sp>
          <p:nvSpPr>
            <p:cNvPr id="106" name="椭圆 105"/>
            <p:cNvSpPr/>
            <p:nvPr/>
          </p:nvSpPr>
          <p:spPr>
            <a:xfrm>
              <a:off x="1500" y="5925"/>
              <a:ext cx="356" cy="356"/>
            </a:xfrm>
            <a:prstGeom prst="ellipse">
              <a:avLst/>
            </a:prstGeom>
            <a:solidFill>
              <a:srgbClr val="1A2344"/>
            </a:solidFill>
            <a:ln w="57150">
              <a:solidFill>
                <a:srgbClr val="81AE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107" name="文本框 106"/>
            <p:cNvSpPr txBox="1"/>
            <p:nvPr/>
          </p:nvSpPr>
          <p:spPr>
            <a:xfrm>
              <a:off x="2017" y="4264"/>
              <a:ext cx="4674" cy="1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lvl="0">
                <a:lnSpc>
                  <a:spcPct val="150000"/>
                </a:lnSpc>
                <a:defRPr sz="1100" spc="100">
                  <a:solidFill>
                    <a:schemeClr val="bg1"/>
                  </a:solidFill>
                  <a:latin typeface="+mj-lt"/>
                  <a:ea typeface="苹方 常规" panose="020B0300000000000000" pitchFamily="34" charset="-122"/>
                </a:defRPr>
              </a:lvl1pPr>
            </a:lstStyle>
            <a:p>
              <a:pPr lvl="0" algn="l">
                <a:buClrTx/>
                <a:buSzTx/>
                <a:buFontTx/>
              </a:pPr>
              <a:r>
                <a:rPr lang="pt-BR" b="1" dirty="0">
                  <a:solidFill>
                    <a:srgbClr val="022E64"/>
                  </a:solidFill>
                  <a:latin typeface="Microsoft YaHei Regular" panose="020B0703020204020201" charset="-122"/>
                  <a:ea typeface="Microsoft YaHei Regular" panose="020B0703020204020201" charset="-122"/>
                  <a:sym typeface="+mn-ea"/>
                </a:rPr>
                <a:t>单击此处添加简短说明请您在此修改您的内容。</a:t>
              </a:r>
              <a:endParaRPr lang="pt-BR" b="1" dirty="0">
                <a:solidFill>
                  <a:srgbClr val="022E64"/>
                </a:solidFill>
                <a:latin typeface="Microsoft YaHei Regular" panose="020B0703020204020201" charset="-122"/>
                <a:ea typeface="Microsoft YaHei Regular" panose="020B0703020204020201" charset="-122"/>
                <a:sym typeface="+mn-ea"/>
              </a:endParaRPr>
            </a:p>
          </p:txBody>
        </p:sp>
        <p:sp>
          <p:nvSpPr>
            <p:cNvPr id="108" name="剪去对角的矩形 107"/>
            <p:cNvSpPr/>
            <p:nvPr/>
          </p:nvSpPr>
          <p:spPr>
            <a:xfrm>
              <a:off x="2039" y="3308"/>
              <a:ext cx="3213" cy="735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chemeClr val="accent1">
                <a:alpha val="1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pc="100" dirty="0" smtClean="0">
                  <a:solidFill>
                    <a:schemeClr val="accent1"/>
                  </a:solidFill>
                  <a:uFillTx/>
                  <a:latin typeface="Microsoft YaHei Regular" panose="020B0703020204020201" charset="-122"/>
                  <a:ea typeface="Microsoft YaHei Regular" panose="020B0703020204020201" charset="-122"/>
                </a:rPr>
                <a:t>添加标题内容</a:t>
              </a:r>
              <a:endParaRPr lang="zh-CN" altLang="en-US" spc="100" dirty="0" smtClean="0">
                <a:solidFill>
                  <a:schemeClr val="accent1"/>
                </a:solidFill>
                <a:uFillTx/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cxnSp>
          <p:nvCxnSpPr>
            <p:cNvPr id="109" name="直接连接符 108"/>
            <p:cNvCxnSpPr/>
            <p:nvPr/>
          </p:nvCxnSpPr>
          <p:spPr>
            <a:xfrm>
              <a:off x="7470" y="3270"/>
              <a:ext cx="0" cy="2685"/>
            </a:xfrm>
            <a:prstGeom prst="line">
              <a:avLst/>
            </a:prstGeom>
            <a:ln w="15875">
              <a:solidFill>
                <a:srgbClr val="549FE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椭圆 109"/>
            <p:cNvSpPr/>
            <p:nvPr/>
          </p:nvSpPr>
          <p:spPr>
            <a:xfrm>
              <a:off x="7292" y="5925"/>
              <a:ext cx="356" cy="356"/>
            </a:xfrm>
            <a:prstGeom prst="ellipse">
              <a:avLst/>
            </a:prstGeom>
            <a:solidFill>
              <a:srgbClr val="1A2344"/>
            </a:solidFill>
            <a:ln w="57150">
              <a:solidFill>
                <a:srgbClr val="77B5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111" name="文本框 110"/>
            <p:cNvSpPr txBox="1"/>
            <p:nvPr/>
          </p:nvSpPr>
          <p:spPr>
            <a:xfrm>
              <a:off x="7836" y="4219"/>
              <a:ext cx="4674" cy="1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lvl="0">
                <a:lnSpc>
                  <a:spcPct val="150000"/>
                </a:lnSpc>
                <a:defRPr sz="1100" spc="100">
                  <a:solidFill>
                    <a:schemeClr val="bg1"/>
                  </a:solidFill>
                  <a:latin typeface="+mj-lt"/>
                  <a:ea typeface="苹方 常规" panose="020B0300000000000000" pitchFamily="34" charset="-122"/>
                </a:defRPr>
              </a:lvl1pPr>
            </a:lstStyle>
            <a:p>
              <a:pPr lvl="0" algn="l">
                <a:buClrTx/>
                <a:buSzTx/>
                <a:buFontTx/>
              </a:pPr>
              <a:r>
                <a:rPr lang="pt-BR" b="1" dirty="0">
                  <a:solidFill>
                    <a:srgbClr val="022E64"/>
                  </a:solidFill>
                  <a:latin typeface="Microsoft YaHei Regular" panose="020B0703020204020201" charset="-122"/>
                  <a:ea typeface="Microsoft YaHei Regular" panose="020B0703020204020201" charset="-122"/>
                  <a:sym typeface="+mn-ea"/>
                </a:rPr>
                <a:t>单击此处添加简短说明请您在此修改您的内容。</a:t>
              </a:r>
              <a:endParaRPr lang="pt-BR" b="1" dirty="0">
                <a:solidFill>
                  <a:srgbClr val="022E64"/>
                </a:solidFill>
                <a:latin typeface="Microsoft YaHei Regular" panose="020B0703020204020201" charset="-122"/>
                <a:ea typeface="Microsoft YaHei Regular" panose="020B0703020204020201" charset="-122"/>
                <a:sym typeface="+mn-ea"/>
              </a:endParaRPr>
            </a:p>
          </p:txBody>
        </p:sp>
        <p:sp>
          <p:nvSpPr>
            <p:cNvPr id="112" name="剪去对角的矩形 111"/>
            <p:cNvSpPr/>
            <p:nvPr/>
          </p:nvSpPr>
          <p:spPr>
            <a:xfrm>
              <a:off x="7831" y="3308"/>
              <a:ext cx="3213" cy="735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chemeClr val="accent1">
                <a:alpha val="1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pc="100" dirty="0" smtClean="0">
                  <a:solidFill>
                    <a:schemeClr val="accent1"/>
                  </a:solidFill>
                  <a:uFillTx/>
                  <a:latin typeface="Microsoft YaHei Regular" panose="020B0703020204020201" charset="-122"/>
                  <a:ea typeface="Microsoft YaHei Regular" panose="020B0703020204020201" charset="-122"/>
                </a:rPr>
                <a:t>添加标题内容</a:t>
              </a:r>
              <a:endParaRPr lang="zh-CN" altLang="en-US" spc="100" dirty="0" smtClean="0">
                <a:solidFill>
                  <a:schemeClr val="accent1"/>
                </a:solidFill>
                <a:uFillTx/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cxnSp>
          <p:nvCxnSpPr>
            <p:cNvPr id="113" name="直接连接符 112"/>
            <p:cNvCxnSpPr/>
            <p:nvPr/>
          </p:nvCxnSpPr>
          <p:spPr>
            <a:xfrm>
              <a:off x="13261" y="3270"/>
              <a:ext cx="0" cy="2685"/>
            </a:xfrm>
            <a:prstGeom prst="line">
              <a:avLst/>
            </a:prstGeom>
            <a:ln w="15875">
              <a:solidFill>
                <a:srgbClr val="549FE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椭圆 113"/>
            <p:cNvSpPr/>
            <p:nvPr/>
          </p:nvSpPr>
          <p:spPr>
            <a:xfrm>
              <a:off x="13083" y="5925"/>
              <a:ext cx="356" cy="356"/>
            </a:xfrm>
            <a:prstGeom prst="ellipse">
              <a:avLst/>
            </a:prstGeom>
            <a:solidFill>
              <a:srgbClr val="1A2344"/>
            </a:solidFill>
            <a:ln w="57150">
              <a:solidFill>
                <a:srgbClr val="77B5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115" name="文本框 114"/>
            <p:cNvSpPr txBox="1"/>
            <p:nvPr/>
          </p:nvSpPr>
          <p:spPr>
            <a:xfrm>
              <a:off x="13627" y="4219"/>
              <a:ext cx="4674" cy="1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lvl="0">
                <a:lnSpc>
                  <a:spcPct val="150000"/>
                </a:lnSpc>
                <a:defRPr sz="1100" spc="100">
                  <a:solidFill>
                    <a:schemeClr val="bg1"/>
                  </a:solidFill>
                  <a:latin typeface="+mj-lt"/>
                  <a:ea typeface="苹方 常规" panose="020B0300000000000000" pitchFamily="34" charset="-122"/>
                </a:defRPr>
              </a:lvl1pPr>
            </a:lstStyle>
            <a:p>
              <a:pPr lvl="0" algn="l">
                <a:buClrTx/>
                <a:buSzTx/>
                <a:buFontTx/>
              </a:pPr>
              <a:r>
                <a:rPr lang="pt-BR" b="1" dirty="0">
                  <a:solidFill>
                    <a:srgbClr val="022E64"/>
                  </a:solidFill>
                  <a:latin typeface="Microsoft YaHei Regular" panose="020B0703020204020201" charset="-122"/>
                  <a:ea typeface="Microsoft YaHei Regular" panose="020B0703020204020201" charset="-122"/>
                  <a:sym typeface="+mn-ea"/>
                </a:rPr>
                <a:t>单击此处添加简短说明请您在此修改您的内容。</a:t>
              </a:r>
              <a:endParaRPr lang="pt-BR" b="1" dirty="0">
                <a:solidFill>
                  <a:srgbClr val="022E64"/>
                </a:solidFill>
                <a:latin typeface="Microsoft YaHei Regular" panose="020B0703020204020201" charset="-122"/>
                <a:ea typeface="Microsoft YaHei Regular" panose="020B0703020204020201" charset="-122"/>
                <a:sym typeface="+mn-ea"/>
              </a:endParaRPr>
            </a:p>
          </p:txBody>
        </p:sp>
        <p:sp>
          <p:nvSpPr>
            <p:cNvPr id="116" name="剪去对角的矩形 115"/>
            <p:cNvSpPr/>
            <p:nvPr/>
          </p:nvSpPr>
          <p:spPr>
            <a:xfrm>
              <a:off x="13622" y="3308"/>
              <a:ext cx="3213" cy="735"/>
            </a:xfrm>
            <a:prstGeom prst="snip2DiagRect">
              <a:avLst>
                <a:gd name="adj1" fmla="val 0"/>
                <a:gd name="adj2" fmla="val 408"/>
              </a:avLst>
            </a:prstGeom>
            <a:solidFill>
              <a:schemeClr val="accent1">
                <a:alpha val="1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 spc="100" dirty="0" smtClean="0">
                  <a:solidFill>
                    <a:schemeClr val="accent1"/>
                  </a:solidFill>
                  <a:uFillTx/>
                  <a:latin typeface="Microsoft YaHei Regular" panose="020B0703020204020201" charset="-122"/>
                  <a:ea typeface="Microsoft YaHei Regular" panose="020B0703020204020201" charset="-122"/>
                </a:rPr>
                <a:t>添加标题内容</a:t>
              </a:r>
              <a:endParaRPr lang="zh-CN" altLang="en-US" spc="100" dirty="0" smtClean="0">
                <a:solidFill>
                  <a:schemeClr val="accent1"/>
                </a:solidFill>
                <a:uFillTx/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cxnSp>
          <p:nvCxnSpPr>
            <p:cNvPr id="117" name="直接连接符 116"/>
            <p:cNvCxnSpPr/>
            <p:nvPr/>
          </p:nvCxnSpPr>
          <p:spPr>
            <a:xfrm>
              <a:off x="4653" y="6690"/>
              <a:ext cx="0" cy="2685"/>
            </a:xfrm>
            <a:prstGeom prst="line">
              <a:avLst/>
            </a:prstGeom>
            <a:ln w="15875">
              <a:solidFill>
                <a:srgbClr val="549FE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椭圆 117"/>
            <p:cNvSpPr/>
            <p:nvPr/>
          </p:nvSpPr>
          <p:spPr>
            <a:xfrm>
              <a:off x="4475" y="6402"/>
              <a:ext cx="356" cy="356"/>
            </a:xfrm>
            <a:prstGeom prst="ellipse">
              <a:avLst/>
            </a:prstGeom>
            <a:solidFill>
              <a:srgbClr val="1A2344"/>
            </a:solidFill>
            <a:ln w="57150">
              <a:solidFill>
                <a:srgbClr val="77B5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119" name="文本框 118"/>
            <p:cNvSpPr txBox="1"/>
            <p:nvPr/>
          </p:nvSpPr>
          <p:spPr>
            <a:xfrm>
              <a:off x="5019" y="8081"/>
              <a:ext cx="4674" cy="1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lvl="0">
                <a:lnSpc>
                  <a:spcPct val="150000"/>
                </a:lnSpc>
                <a:defRPr sz="1100" spc="100">
                  <a:solidFill>
                    <a:schemeClr val="bg1"/>
                  </a:solidFill>
                  <a:latin typeface="+mj-lt"/>
                  <a:ea typeface="苹方 常规" panose="020B0300000000000000" pitchFamily="34" charset="-122"/>
                </a:defRPr>
              </a:lvl1pPr>
            </a:lstStyle>
            <a:p>
              <a:pPr lvl="0" algn="l">
                <a:buClrTx/>
                <a:buSzTx/>
                <a:buFontTx/>
              </a:pPr>
              <a:r>
                <a:rPr lang="pt-BR" b="1" dirty="0">
                  <a:solidFill>
                    <a:srgbClr val="022E64"/>
                  </a:solidFill>
                  <a:latin typeface="Microsoft YaHei Regular" panose="020B0703020204020201" charset="-122"/>
                  <a:ea typeface="Microsoft YaHei Regular" panose="020B0703020204020201" charset="-122"/>
                  <a:sym typeface="+mn-ea"/>
                </a:rPr>
                <a:t>单击此处添加简短说明请您在此修改您的内容。</a:t>
              </a:r>
              <a:endParaRPr lang="pt-BR" b="1" dirty="0">
                <a:solidFill>
                  <a:srgbClr val="022E64"/>
                </a:solidFill>
                <a:latin typeface="Microsoft YaHei Regular" panose="020B0703020204020201" charset="-122"/>
                <a:ea typeface="Microsoft YaHei Regular" panose="020B0703020204020201" charset="-122"/>
                <a:sym typeface="+mn-ea"/>
              </a:endParaRPr>
            </a:p>
          </p:txBody>
        </p:sp>
        <p:sp>
          <p:nvSpPr>
            <p:cNvPr id="120" name="剪去对角的矩形 119"/>
            <p:cNvSpPr/>
            <p:nvPr/>
          </p:nvSpPr>
          <p:spPr>
            <a:xfrm>
              <a:off x="5019" y="7137"/>
              <a:ext cx="3213" cy="735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chemeClr val="accent1">
                <a:alpha val="1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 spc="100" dirty="0" smtClean="0">
                  <a:solidFill>
                    <a:schemeClr val="accent1"/>
                  </a:solidFill>
                  <a:uFillTx/>
                  <a:latin typeface="Microsoft YaHei Regular" panose="020B0703020204020201" charset="-122"/>
                  <a:ea typeface="Microsoft YaHei Regular" panose="020B0703020204020201" charset="-122"/>
                </a:rPr>
                <a:t>添加标题内容</a:t>
              </a:r>
              <a:endParaRPr lang="zh-CN" altLang="en-US" spc="100" dirty="0" smtClean="0">
                <a:solidFill>
                  <a:schemeClr val="accent1"/>
                </a:solidFill>
                <a:uFillTx/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cxnSp>
          <p:nvCxnSpPr>
            <p:cNvPr id="121" name="直接连接符 120"/>
            <p:cNvCxnSpPr/>
            <p:nvPr/>
          </p:nvCxnSpPr>
          <p:spPr>
            <a:xfrm>
              <a:off x="10444" y="6690"/>
              <a:ext cx="0" cy="2685"/>
            </a:xfrm>
            <a:prstGeom prst="line">
              <a:avLst/>
            </a:prstGeom>
            <a:ln w="15875">
              <a:solidFill>
                <a:srgbClr val="549FE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椭圆 121"/>
            <p:cNvSpPr/>
            <p:nvPr/>
          </p:nvSpPr>
          <p:spPr>
            <a:xfrm>
              <a:off x="10266" y="6402"/>
              <a:ext cx="356" cy="356"/>
            </a:xfrm>
            <a:prstGeom prst="ellipse">
              <a:avLst/>
            </a:prstGeom>
            <a:solidFill>
              <a:srgbClr val="1A2344"/>
            </a:solidFill>
            <a:ln w="57150">
              <a:solidFill>
                <a:srgbClr val="77B5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123" name="文本框 122"/>
            <p:cNvSpPr txBox="1"/>
            <p:nvPr/>
          </p:nvSpPr>
          <p:spPr>
            <a:xfrm>
              <a:off x="10810" y="8081"/>
              <a:ext cx="4674" cy="1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lvl="0">
                <a:lnSpc>
                  <a:spcPct val="150000"/>
                </a:lnSpc>
                <a:defRPr sz="1100" spc="100">
                  <a:solidFill>
                    <a:schemeClr val="bg1"/>
                  </a:solidFill>
                  <a:latin typeface="+mj-lt"/>
                  <a:ea typeface="苹方 常规" panose="020B0300000000000000" pitchFamily="34" charset="-122"/>
                </a:defRPr>
              </a:lvl1pPr>
            </a:lstStyle>
            <a:p>
              <a:pPr lvl="0" algn="l">
                <a:buClrTx/>
                <a:buSzTx/>
                <a:buFontTx/>
              </a:pPr>
              <a:r>
                <a:rPr lang="pt-BR" b="1" dirty="0">
                  <a:solidFill>
                    <a:srgbClr val="022E64"/>
                  </a:solidFill>
                  <a:latin typeface="Microsoft YaHei Regular" panose="020B0703020204020201" charset="-122"/>
                  <a:ea typeface="Microsoft YaHei Regular" panose="020B0703020204020201" charset="-122"/>
                  <a:sym typeface="+mn-ea"/>
                </a:rPr>
                <a:t>单击此处添加简短说明请您在此修改您的内容。</a:t>
              </a:r>
              <a:endParaRPr lang="pt-BR" b="1" dirty="0">
                <a:solidFill>
                  <a:srgbClr val="022E64"/>
                </a:solidFill>
                <a:latin typeface="Microsoft YaHei Regular" panose="020B0703020204020201" charset="-122"/>
                <a:ea typeface="Microsoft YaHei Regular" panose="020B0703020204020201" charset="-122"/>
                <a:sym typeface="+mn-ea"/>
              </a:endParaRPr>
            </a:p>
          </p:txBody>
        </p:sp>
        <p:sp>
          <p:nvSpPr>
            <p:cNvPr id="124" name="剪去对角的矩形 123"/>
            <p:cNvSpPr/>
            <p:nvPr/>
          </p:nvSpPr>
          <p:spPr>
            <a:xfrm>
              <a:off x="10805" y="7169"/>
              <a:ext cx="3213" cy="735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chemeClr val="accent1">
                <a:alpha val="1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 spc="100" dirty="0" smtClean="0">
                  <a:solidFill>
                    <a:schemeClr val="accent1"/>
                  </a:solidFill>
                  <a:uFillTx/>
                  <a:latin typeface="Microsoft YaHei Regular" panose="020B0703020204020201" charset="-122"/>
                  <a:ea typeface="Microsoft YaHei Regular" panose="020B0703020204020201" charset="-122"/>
                </a:rPr>
                <a:t>添加标题内容</a:t>
              </a:r>
              <a:endParaRPr lang="zh-CN" altLang="en-US" spc="100" dirty="0" smtClean="0">
                <a:solidFill>
                  <a:schemeClr val="accent1"/>
                </a:solidFill>
                <a:uFillTx/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2120265" y="497840"/>
            <a:ext cx="292989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3600" b="1" dirty="0">
                <a:solidFill>
                  <a:srgbClr val="033C91"/>
                </a:solidFill>
                <a:latin typeface="Microsoft YaHei Regular" panose="020B0703020204020201" charset="-122"/>
                <a:ea typeface="Microsoft YaHei Regular" panose="020B0703020204020201" charset="-122"/>
                <a:cs typeface="+mn-ea"/>
                <a:sym typeface="+mn-lt"/>
              </a:rPr>
              <a:t>点击添加标题</a:t>
            </a:r>
            <a:endParaRPr lang="zh-CN" altLang="en-US" sz="3600" b="1" dirty="0">
              <a:solidFill>
                <a:srgbClr val="033C91"/>
              </a:solidFill>
              <a:latin typeface="Microsoft YaHei Regular" panose="020B0703020204020201" charset="-122"/>
              <a:ea typeface="Microsoft YaHei Regular" panose="020B0703020204020201" charset="-122"/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20265" y="1017270"/>
            <a:ext cx="351599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1400" dirty="0">
                <a:solidFill>
                  <a:srgbClr val="033C91">
                    <a:alpha val="60000"/>
                  </a:srgbClr>
                </a:solidFill>
                <a:latin typeface="Microsoft YaHei Regular" panose="020B0703020204020201" charset="-122"/>
                <a:ea typeface="Microsoft YaHei Regular" panose="020B0703020204020201" charset="-122"/>
                <a:cs typeface="+mn-ea"/>
                <a:sym typeface="+mn-lt"/>
              </a:rPr>
              <a:t>CLICK ON ADD RELATED TITLE WORDS</a:t>
            </a:r>
            <a:endParaRPr lang="en-US" altLang="zh-CN" sz="1400" dirty="0">
              <a:solidFill>
                <a:srgbClr val="033C91">
                  <a:alpha val="60000"/>
                </a:srgbClr>
              </a:solidFill>
              <a:latin typeface="Microsoft YaHei Regular" panose="020B0703020204020201" charset="-122"/>
              <a:ea typeface="Microsoft YaHei Regular" panose="020B0703020204020201" charset="-122"/>
              <a:cs typeface="+mn-ea"/>
              <a:sym typeface="+mn-lt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380365" y="369570"/>
            <a:ext cx="241236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600" b="1" spc="100">
                <a:ln w="3175">
                  <a:solidFill>
                    <a:srgbClr val="033C91"/>
                  </a:solidFill>
                </a:ln>
                <a:solidFill>
                  <a:srgbClr val="033C91"/>
                </a:solidFill>
                <a:uFillTx/>
                <a:latin typeface="Microsoft YaHei Regular" panose="020B0703020204020201" charset="-122"/>
                <a:ea typeface="Microsoft YaHei Regular" panose="020B0703020204020201" charset="-122"/>
                <a:sym typeface="汉仪君黑-55W" panose="00020600040101010101" charset="-122"/>
              </a:rPr>
              <a:t>01/</a:t>
            </a:r>
            <a:endParaRPr lang="en-US" altLang="zh-CN" sz="6600" b="1" spc="100">
              <a:ln w="3175">
                <a:solidFill>
                  <a:srgbClr val="033C91"/>
                </a:solidFill>
              </a:ln>
              <a:solidFill>
                <a:srgbClr val="033C91"/>
              </a:solidFill>
              <a:uFillTx/>
              <a:latin typeface="Microsoft YaHei Regular" panose="020B0703020204020201" charset="-122"/>
              <a:ea typeface="Microsoft YaHei Regular" panose="020B0703020204020201" charset="-122"/>
              <a:sym typeface="汉仪君黑-55W" panose="0002060004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148715" y="1233805"/>
            <a:ext cx="7890510" cy="3175635"/>
            <a:chOff x="1664" y="2352"/>
            <a:chExt cx="12426" cy="5001"/>
          </a:xfrm>
        </p:grpSpPr>
        <p:sp>
          <p:nvSpPr>
            <p:cNvPr id="11" name="圆角矩形 10"/>
            <p:cNvSpPr/>
            <p:nvPr/>
          </p:nvSpPr>
          <p:spPr>
            <a:xfrm>
              <a:off x="1664" y="3131"/>
              <a:ext cx="7513" cy="2398"/>
            </a:xfrm>
            <a:prstGeom prst="roundRect">
              <a:avLst>
                <a:gd name="adj" fmla="val 0"/>
              </a:avLst>
            </a:prstGeom>
            <a:gradFill>
              <a:gsLst>
                <a:gs pos="7000">
                  <a:srgbClr val="FFFFFF">
                    <a:alpha val="78000"/>
                  </a:srgbClr>
                </a:gs>
                <a:gs pos="48000">
                  <a:srgbClr val="FFFFFF">
                    <a:alpha val="0"/>
                  </a:srgbClr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Microsoft YaHei Regular" panose="020B0703020204020201" charset="-122"/>
                <a:ea typeface="Microsoft YaHei Regular" panose="020B0703020204020201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664" y="2352"/>
              <a:ext cx="2238" cy="1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5500" b="1" spc="100">
                  <a:ln w="3175">
                    <a:solidFill>
                      <a:srgbClr val="033C91"/>
                    </a:solidFill>
                  </a:ln>
                  <a:solidFill>
                    <a:srgbClr val="033C91"/>
                  </a:solidFill>
                  <a:uFillTx/>
                  <a:latin typeface="Microsoft YaHei Regular" panose="020B0703020204020201" charset="-122"/>
                  <a:ea typeface="Microsoft YaHei Regular" panose="020B0703020204020201" charset="-122"/>
                  <a:sym typeface="汉仪君黑-55W" panose="00020600040101010101" charset="-122"/>
                </a:rPr>
                <a:t>02/</a:t>
              </a:r>
              <a:endParaRPr lang="en-US" altLang="zh-CN" sz="5500" b="1" spc="100">
                <a:ln w="3175">
                  <a:solidFill>
                    <a:srgbClr val="033C91"/>
                  </a:solidFill>
                </a:ln>
                <a:solidFill>
                  <a:srgbClr val="033C91"/>
                </a:solidFill>
                <a:uFillTx/>
                <a:latin typeface="Microsoft YaHei Regular" panose="020B0703020204020201" charset="-122"/>
                <a:ea typeface="Microsoft YaHei Regular" panose="020B0703020204020201" charset="-122"/>
                <a:sym typeface="汉仪君黑-55W" panose="00020600040101010101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2657" y="3699"/>
              <a:ext cx="4614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3600" b="1" dirty="0">
                  <a:solidFill>
                    <a:srgbClr val="033C91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+mn-ea"/>
                  <a:sym typeface="+mn-lt"/>
                </a:rPr>
                <a:t>点击添加标题</a:t>
              </a:r>
              <a:endParaRPr lang="zh-CN" altLang="en-US" sz="3600" b="1" dirty="0">
                <a:solidFill>
                  <a:srgbClr val="033C91"/>
                </a:solidFill>
                <a:latin typeface="Microsoft YaHei Regular" panose="020B0703020204020201" charset="-122"/>
                <a:ea typeface="Microsoft YaHei Regular" panose="020B0703020204020201" charset="-122"/>
                <a:cs typeface="+mn-ea"/>
                <a:sym typeface="+mn-lt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658" y="4763"/>
              <a:ext cx="7793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lvl="0" algn="l">
                <a:buClrTx/>
                <a:buSzTx/>
                <a:buFontTx/>
              </a:pPr>
              <a:r>
                <a:rPr lang="en-US" altLang="zh-CN" sz="2000" dirty="0">
                  <a:solidFill>
                    <a:srgbClr val="033C91">
                      <a:alpha val="60000"/>
                    </a:srgb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+mn-ea"/>
                  <a:sym typeface="+mn-lt"/>
                </a:rPr>
                <a:t>CLICK ON ADD RELATED TITLE WORDS</a:t>
              </a:r>
              <a:endParaRPr lang="en-US" altLang="zh-CN" sz="2000" dirty="0">
                <a:solidFill>
                  <a:srgbClr val="033C91">
                    <a:alpha val="60000"/>
                  </a:srgbClr>
                </a:solidFill>
                <a:latin typeface="Microsoft YaHei Regular" panose="020B0703020204020201" charset="-122"/>
                <a:ea typeface="Microsoft YaHei Regular" panose="020B0703020204020201" charset="-122"/>
                <a:cs typeface="+mn-ea"/>
                <a:sym typeface="+mn-lt"/>
              </a:endParaRPr>
            </a:p>
          </p:txBody>
        </p:sp>
        <p:sp>
          <p:nvSpPr>
            <p:cNvPr id="15" name="深度视觉·原创设计 https://www.docer.com/works?userid=22383862"/>
            <p:cNvSpPr txBox="1"/>
            <p:nvPr>
              <p:custDataLst>
                <p:tags r:id="rId2"/>
              </p:custDataLst>
            </p:nvPr>
          </p:nvSpPr>
          <p:spPr>
            <a:xfrm>
              <a:off x="2657" y="5901"/>
              <a:ext cx="11433" cy="145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defTabSz="457200">
                <a:lnSpc>
                  <a:spcPct val="130000"/>
                </a:lnSpc>
                <a:defRPr sz="1200">
                  <a:solidFill>
                    <a:schemeClr val="bg1">
                      <a:lumMod val="50000"/>
                    </a:schemeClr>
                  </a:solidFill>
                  <a:latin typeface="思源黑体 CN Normal" panose="020B0200000000000000" pitchFamily="34" charset="-128"/>
                  <a:ea typeface="思源黑体 CN Normal" panose="020B0200000000000000" pitchFamily="34" charset="-128"/>
                </a:defRPr>
              </a:lvl1pPr>
            </a:lstStyle>
            <a:p>
              <a:pPr algn="l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Microsoft YaHei Regular" panose="020B0703020204020201" charset="-122"/>
                  <a:sym typeface="思源黑体" panose="020B0400000000000000" pitchFamily="34" charset="-122"/>
                </a:rPr>
                <a:t>正文内容，本段适应大段文字章节。如果文字较多的内容描述比较适合放在这里。请您在此修改您的内容，或者将内容粘贴到记事本后，复制到此段落中。</a:t>
              </a:r>
              <a:endParaRPr lang="zh-CN" altLang="en-US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Microsoft YaHei Regular" panose="020B0703020204020201" charset="-122"/>
                <a:sym typeface="思源黑体" panose="020B0400000000000000" pitchFamily="34" charset="-122"/>
              </a:endParaRPr>
            </a:p>
            <a:p>
              <a:pPr algn="l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Microsoft YaHei Regular" panose="020B0703020204020201" charset="-122"/>
                  <a:sym typeface="思源黑体" panose="020B0400000000000000" pitchFamily="34" charset="-122"/>
                </a:rPr>
                <a:t>如果文字过多，您可右键修改“段落”调节合适的行间距。</a:t>
              </a:r>
              <a:endParaRPr lang="zh-CN" altLang="en-US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Microsoft YaHei Regular" panose="020B0703020204020201" charset="-122"/>
                <a:sym typeface="思源黑体" panose="020B0400000000000000" pitchFamily="34" charset="-122"/>
              </a:endParaRPr>
            </a:p>
          </p:txBody>
        </p:sp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376555" y="369570"/>
            <a:ext cx="10744835" cy="5370195"/>
            <a:chOff x="599" y="582"/>
            <a:chExt cx="16921" cy="8457"/>
          </a:xfrm>
        </p:grpSpPr>
        <p:sp>
          <p:nvSpPr>
            <p:cNvPr id="14" name="文本框 13"/>
            <p:cNvSpPr txBox="1"/>
            <p:nvPr/>
          </p:nvSpPr>
          <p:spPr>
            <a:xfrm>
              <a:off x="1640" y="8023"/>
              <a:ext cx="15880" cy="1016"/>
            </a:xfrm>
            <a:prstGeom prst="rect">
              <a:avLst/>
            </a:prstGeom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defTabSz="457200">
                <a:lnSpc>
                  <a:spcPct val="130000"/>
                </a:lnSpc>
                <a:defRPr sz="1200">
                  <a:solidFill>
                    <a:schemeClr val="bg1">
                      <a:lumMod val="50000"/>
                    </a:schemeClr>
                  </a:solidFill>
                  <a:latin typeface="思源黑体 CN Normal" panose="020B0200000000000000" pitchFamily="34" charset="-128"/>
                  <a:ea typeface="思源黑体 CN Normal" panose="020B0200000000000000" pitchFamily="34" charset="-128"/>
                </a:defRPr>
              </a:lvl1pPr>
            </a:lstStyle>
            <a:p>
              <a:pPr lvl="0" algn="l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b="1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Microsoft YaHei Regular" panose="020B0703020204020201" charset="-122"/>
                  <a:sym typeface="+mn-lt"/>
                </a:rPr>
                <a:t>正文内容，本段适应大段文字章节。如果文字较多的内容描述比较适合放在这里。请您在此修改您的内容，或者将内容粘贴到记事本后，复制到此段落中。如果文字过多，您可右键修改“段落”调节合适的行间距。</a:t>
              </a:r>
              <a:endParaRPr lang="zh-CN" altLang="en-US" b="1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Microsoft YaHei Regular" panose="020B0703020204020201" charset="-122"/>
                <a:sym typeface="+mn-lt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1663" y="7170"/>
              <a:ext cx="4523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16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雅酷黑 75W" panose="020B0804020202020204" charset="-122"/>
                  <a:sym typeface="+mn-lt"/>
                </a:rPr>
                <a:t>点击替换内容</a:t>
              </a:r>
              <a:endParaRPr lang="zh-CN" altLang="en-US" sz="1600" dirty="0">
                <a:solidFill>
                  <a:srgbClr val="212B3A"/>
                </a:solidFill>
                <a:latin typeface="Microsoft YaHei Regular" panose="020B0703020204020201" charset="-122"/>
                <a:ea typeface="Microsoft YaHei Regular" panose="020B0703020204020201" charset="-122"/>
                <a:cs typeface="汉仪雅酷黑 75W" panose="020B0804020202020204" charset="-122"/>
                <a:sym typeface="+mn-lt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599" y="582"/>
              <a:ext cx="3799" cy="1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6600" b="1" spc="100">
                  <a:ln w="3175">
                    <a:solidFill>
                      <a:srgbClr val="033C91"/>
                    </a:solidFill>
                  </a:ln>
                  <a:solidFill>
                    <a:srgbClr val="033C91"/>
                  </a:solidFill>
                  <a:uFillTx/>
                  <a:latin typeface="Microsoft YaHei Regular" panose="020B0703020204020201" charset="-122"/>
                  <a:ea typeface="Microsoft YaHei Regular" panose="020B0703020204020201" charset="-122"/>
                  <a:sym typeface="汉仪君黑-55W" panose="00020600040101010101" charset="-122"/>
                </a:rPr>
                <a:t>02/</a:t>
              </a:r>
              <a:endParaRPr lang="en-US" altLang="zh-CN" sz="6600" b="1" spc="100">
                <a:ln w="3175">
                  <a:solidFill>
                    <a:srgbClr val="033C91"/>
                  </a:solidFill>
                </a:ln>
                <a:solidFill>
                  <a:srgbClr val="033C91"/>
                </a:solidFill>
                <a:uFillTx/>
                <a:latin typeface="Microsoft YaHei Regular" panose="020B0703020204020201" charset="-122"/>
                <a:ea typeface="Microsoft YaHei Regular" panose="020B0703020204020201" charset="-122"/>
                <a:sym typeface="汉仪君黑-55W" panose="00020600040101010101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3211" y="791"/>
              <a:ext cx="4614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3600" b="1" dirty="0">
                  <a:solidFill>
                    <a:srgbClr val="033C91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+mn-ea"/>
                  <a:sym typeface="+mn-lt"/>
                </a:rPr>
                <a:t>点击添加标题</a:t>
              </a:r>
              <a:endParaRPr lang="zh-CN" altLang="en-US" sz="3600" b="1" dirty="0">
                <a:solidFill>
                  <a:srgbClr val="033C91"/>
                </a:solidFill>
                <a:latin typeface="Microsoft YaHei Regular" panose="020B0703020204020201" charset="-122"/>
                <a:ea typeface="Microsoft YaHei Regular" panose="020B0703020204020201" charset="-122"/>
                <a:cs typeface="+mn-ea"/>
                <a:sym typeface="+mn-lt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3212" y="1715"/>
              <a:ext cx="7793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lvl="0" algn="l">
                <a:buClrTx/>
                <a:buSzTx/>
                <a:buFontTx/>
              </a:pPr>
              <a:r>
                <a:rPr lang="en-US" altLang="zh-CN" sz="2000" dirty="0">
                  <a:solidFill>
                    <a:srgbClr val="033C91">
                      <a:alpha val="60000"/>
                    </a:srgb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+mn-ea"/>
                  <a:sym typeface="+mn-lt"/>
                </a:rPr>
                <a:t>CLICK ON ADD RELATED TITLE WORDS</a:t>
              </a:r>
              <a:endParaRPr lang="en-US" altLang="zh-CN" sz="2000" dirty="0">
                <a:solidFill>
                  <a:srgbClr val="033C91">
                    <a:alpha val="60000"/>
                  </a:srgbClr>
                </a:solidFill>
                <a:latin typeface="Microsoft YaHei Regular" panose="020B0703020204020201" charset="-122"/>
                <a:ea typeface="Microsoft YaHei Regular" panose="020B0703020204020201" charset="-122"/>
                <a:cs typeface="+mn-ea"/>
                <a:sym typeface="+mn-lt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4295775" y="1718945"/>
            <a:ext cx="6614795" cy="314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图形 4"/>
          <p:cNvSpPr/>
          <p:nvPr/>
        </p:nvSpPr>
        <p:spPr>
          <a:xfrm>
            <a:off x="0" y="3802379"/>
            <a:ext cx="3768240" cy="3055118"/>
          </a:xfrm>
          <a:custGeom>
            <a:avLst/>
            <a:gdLst>
              <a:gd name="connsiteX0" fmla="*/ 0 w 3768240"/>
              <a:gd name="connsiteY0" fmla="*/ 410891 h 3055118"/>
              <a:gd name="connsiteX1" fmla="*/ 288582 w 3768240"/>
              <a:gd name="connsiteY1" fmla="*/ 41880 h 3055118"/>
              <a:gd name="connsiteX2" fmla="*/ 1250521 w 3768240"/>
              <a:gd name="connsiteY2" fmla="*/ 234669 h 3055118"/>
              <a:gd name="connsiteX3" fmla="*/ 1567920 w 3768240"/>
              <a:gd name="connsiteY3" fmla="*/ 1527563 h 3055118"/>
              <a:gd name="connsiteX4" fmla="*/ 3143170 w 3768240"/>
              <a:gd name="connsiteY4" fmla="*/ 1845164 h 3055118"/>
              <a:gd name="connsiteX5" fmla="*/ 3766221 w 3768240"/>
              <a:gd name="connsiteY5" fmla="*/ 3055118 h 3055118"/>
              <a:gd name="connsiteX6" fmla="*/ 0 w 3768240"/>
              <a:gd name="connsiteY6" fmla="*/ 3055118 h 3055118"/>
              <a:gd name="connsiteX7" fmla="*/ 0 w 3768240"/>
              <a:gd name="connsiteY7" fmla="*/ 410891 h 305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68240" h="3055118">
                <a:moveTo>
                  <a:pt x="0" y="410891"/>
                </a:moveTo>
                <a:cubicBezTo>
                  <a:pt x="0" y="236175"/>
                  <a:pt x="118887" y="83551"/>
                  <a:pt x="288582" y="41880"/>
                </a:cubicBezTo>
                <a:cubicBezTo>
                  <a:pt x="513603" y="-13547"/>
                  <a:pt x="885928" y="-62949"/>
                  <a:pt x="1250521" y="234669"/>
                </a:cubicBezTo>
                <a:cubicBezTo>
                  <a:pt x="1884115" y="751887"/>
                  <a:pt x="1402041" y="1319009"/>
                  <a:pt x="1567920" y="1527563"/>
                </a:cubicBezTo>
                <a:cubicBezTo>
                  <a:pt x="1979405" y="2044982"/>
                  <a:pt x="2449530" y="1327946"/>
                  <a:pt x="3143170" y="1845164"/>
                </a:cubicBezTo>
                <a:cubicBezTo>
                  <a:pt x="3836810" y="2362382"/>
                  <a:pt x="3766221" y="3055118"/>
                  <a:pt x="3766221" y="3055118"/>
                </a:cubicBezTo>
                <a:lnTo>
                  <a:pt x="0" y="3055118"/>
                </a:lnTo>
                <a:lnTo>
                  <a:pt x="0" y="410891"/>
                </a:lnTo>
                <a:close/>
              </a:path>
            </a:pathLst>
          </a:custGeom>
          <a:solidFill>
            <a:srgbClr val="AFD6F2">
              <a:alpha val="9000"/>
            </a:srgbClr>
          </a:solidFill>
          <a:ln w="10036" cap="flat">
            <a:noFill/>
            <a:prstDash val="solid"/>
            <a:miter/>
          </a:ln>
        </p:spPr>
        <p:txBody>
          <a:bodyPr rtlCol="0" anchor="ctr"/>
          <a:p>
            <a:endParaRPr lang="zh-CN" altLang="en-US">
              <a:latin typeface="Microsoft YaHei Regular" panose="020B0703020204020201" charset="-122"/>
              <a:ea typeface="Microsoft YaHei Regular" panose="020B0703020204020201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06705" y="361315"/>
            <a:ext cx="11299190" cy="6178550"/>
            <a:chOff x="529" y="582"/>
            <a:chExt cx="17794" cy="9730"/>
          </a:xfrm>
        </p:grpSpPr>
        <p:graphicFrame>
          <p:nvGraphicFramePr>
            <p:cNvPr id="2" name="图表 1" descr="7b0a202020202263686172745265734964223a20223230303739353934220a7d0a"/>
            <p:cNvGraphicFramePr/>
            <p:nvPr/>
          </p:nvGraphicFramePr>
          <p:xfrm>
            <a:off x="529" y="2177"/>
            <a:ext cx="10199" cy="813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"/>
            </a:graphicData>
          </a:graphic>
        </p:graphicFrame>
        <p:grpSp>
          <p:nvGrpSpPr>
            <p:cNvPr id="58" name="组合 57"/>
            <p:cNvGrpSpPr/>
            <p:nvPr/>
          </p:nvGrpSpPr>
          <p:grpSpPr>
            <a:xfrm>
              <a:off x="12995" y="3976"/>
              <a:ext cx="5328" cy="1444"/>
              <a:chOff x="12363" y="5400"/>
              <a:chExt cx="5328" cy="1444"/>
            </a:xfrm>
          </p:grpSpPr>
          <p:sp>
            <p:nvSpPr>
              <p:cNvPr id="111" name="文本框 110"/>
              <p:cNvSpPr txBox="1"/>
              <p:nvPr/>
            </p:nvSpPr>
            <p:spPr>
              <a:xfrm>
                <a:off x="12364" y="5901"/>
                <a:ext cx="5327" cy="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lvl="0">
                  <a:lnSpc>
                    <a:spcPct val="150000"/>
                  </a:lnSpc>
                  <a:defRPr sz="1100" spc="100">
                    <a:solidFill>
                      <a:schemeClr val="bg1"/>
                    </a:solidFill>
                    <a:latin typeface="+mj-lt"/>
                    <a:ea typeface="苹方 常规" panose="020B0300000000000000" pitchFamily="34" charset="-122"/>
                  </a:defRPr>
                </a:lvl1pPr>
              </a:lstStyle>
              <a:p>
                <a:pPr lvl="0" algn="l">
                  <a:buClrTx/>
                  <a:buSzTx/>
                  <a:buFontTx/>
                </a:pPr>
                <a:r>
                  <a:rPr lang="pt-BR" b="1" dirty="0">
                    <a:solidFill>
                      <a:srgbClr val="022E64"/>
                    </a:solidFill>
                    <a:latin typeface="Microsoft YaHei Regular" panose="020B0703020204020201" charset="-122"/>
                    <a:ea typeface="Microsoft YaHei Regular" panose="020B0703020204020201" charset="-122"/>
                    <a:sym typeface="+mn-ea"/>
                  </a:rPr>
                  <a:t>您的内容打在这里，或者通过复制您的文本后，在此框中选择粘贴。</a:t>
                </a:r>
                <a:endParaRPr lang="pt-BR" b="1" dirty="0">
                  <a:solidFill>
                    <a:srgbClr val="022E64"/>
                  </a:solidFill>
                  <a:latin typeface="Microsoft YaHei Regular" panose="020B0703020204020201" charset="-122"/>
                  <a:ea typeface="Microsoft YaHei Regular" panose="020B0703020204020201" charset="-122"/>
                  <a:sym typeface="+mn-ea"/>
                </a:endParaRPr>
              </a:p>
            </p:txBody>
          </p:sp>
          <p:sp>
            <p:nvSpPr>
              <p:cNvPr id="54" name="文本框 53"/>
              <p:cNvSpPr txBox="1"/>
              <p:nvPr/>
            </p:nvSpPr>
            <p:spPr>
              <a:xfrm>
                <a:off x="12363" y="5400"/>
                <a:ext cx="5188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/>
                <a:r>
                  <a:rPr lang="zh-CN" altLang="en-US" sz="1600" dirty="0">
                    <a:solidFill>
                      <a:srgbClr val="212B3A"/>
                    </a:solidFill>
                    <a:latin typeface="Microsoft YaHei Regular" panose="020B0703020204020201" charset="-122"/>
                    <a:ea typeface="Microsoft YaHei Regular" panose="020B0703020204020201" charset="-122"/>
                    <a:cs typeface="汉仪雅酷黑 75W" panose="020B0804020202020204" charset="-122"/>
                    <a:sym typeface="+mn-lt"/>
                  </a:rPr>
                  <a:t>点击替换内容</a:t>
                </a:r>
                <a:endParaRPr lang="zh-CN" altLang="en-US" sz="16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雅酷黑 75W" panose="020B0804020202020204" charset="-122"/>
                  <a:sym typeface="+mn-lt"/>
                </a:endParaRPr>
              </a:p>
            </p:txBody>
          </p:sp>
        </p:grpSp>
        <p:grpSp>
          <p:nvGrpSpPr>
            <p:cNvPr id="57" name="组合 56"/>
            <p:cNvGrpSpPr/>
            <p:nvPr/>
          </p:nvGrpSpPr>
          <p:grpSpPr>
            <a:xfrm>
              <a:off x="12995" y="6445"/>
              <a:ext cx="5213" cy="1444"/>
              <a:chOff x="12466" y="7309"/>
              <a:chExt cx="5213" cy="1444"/>
            </a:xfrm>
          </p:grpSpPr>
          <p:sp>
            <p:nvSpPr>
              <p:cNvPr id="55" name="文本框 54"/>
              <p:cNvSpPr txBox="1"/>
              <p:nvPr/>
            </p:nvSpPr>
            <p:spPr>
              <a:xfrm>
                <a:off x="12467" y="7810"/>
                <a:ext cx="5212" cy="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lvl="0">
                  <a:lnSpc>
                    <a:spcPct val="150000"/>
                  </a:lnSpc>
                  <a:defRPr sz="1100" spc="100">
                    <a:solidFill>
                      <a:schemeClr val="bg1"/>
                    </a:solidFill>
                    <a:latin typeface="+mj-lt"/>
                    <a:ea typeface="苹方 常规" panose="020B0300000000000000" pitchFamily="34" charset="-122"/>
                  </a:defRPr>
                </a:lvl1pPr>
              </a:lstStyle>
              <a:p>
                <a:pPr lvl="0" algn="l">
                  <a:buClrTx/>
                  <a:buSzTx/>
                  <a:buFontTx/>
                </a:pPr>
                <a:r>
                  <a:rPr lang="pt-BR" b="1" dirty="0">
                    <a:solidFill>
                      <a:srgbClr val="022E64"/>
                    </a:solidFill>
                    <a:latin typeface="Microsoft YaHei Regular" panose="020B0703020204020201" charset="-122"/>
                    <a:ea typeface="Microsoft YaHei Regular" panose="020B0703020204020201" charset="-122"/>
                    <a:sym typeface="+mn-ea"/>
                  </a:rPr>
                  <a:t>您的内容打在这里，或者通过复制您的文本后，在此框中选择粘贴。</a:t>
                </a:r>
                <a:endParaRPr lang="pt-BR" b="1" dirty="0">
                  <a:solidFill>
                    <a:srgbClr val="022E64"/>
                  </a:solidFill>
                  <a:latin typeface="Microsoft YaHei Regular" panose="020B0703020204020201" charset="-122"/>
                  <a:ea typeface="Microsoft YaHei Regular" panose="020B0703020204020201" charset="-122"/>
                  <a:sym typeface="+mn-ea"/>
                </a:endParaRPr>
              </a:p>
            </p:txBody>
          </p:sp>
          <p:sp>
            <p:nvSpPr>
              <p:cNvPr id="56" name="文本框 55"/>
              <p:cNvSpPr txBox="1"/>
              <p:nvPr/>
            </p:nvSpPr>
            <p:spPr>
              <a:xfrm>
                <a:off x="12466" y="7309"/>
                <a:ext cx="4717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/>
                <a:r>
                  <a:rPr lang="zh-CN" altLang="en-US" sz="1600" dirty="0">
                    <a:solidFill>
                      <a:srgbClr val="212B3A"/>
                    </a:solidFill>
                    <a:latin typeface="Microsoft YaHei Regular" panose="020B0703020204020201" charset="-122"/>
                    <a:ea typeface="Microsoft YaHei Regular" panose="020B0703020204020201" charset="-122"/>
                    <a:cs typeface="汉仪雅酷黑 75W" panose="020B0804020202020204" charset="-122"/>
                    <a:sym typeface="+mn-lt"/>
                  </a:rPr>
                  <a:t>点击替换内容</a:t>
                </a:r>
                <a:endParaRPr lang="zh-CN" altLang="en-US" sz="1600" dirty="0">
                  <a:solidFill>
                    <a:srgbClr val="212B3A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汉仪雅酷黑 75W" panose="020B0804020202020204" charset="-122"/>
                  <a:sym typeface="+mn-lt"/>
                </a:endParaRPr>
              </a:p>
            </p:txBody>
          </p:sp>
        </p:grpSp>
        <p:pic>
          <p:nvPicPr>
            <p:cNvPr id="9" name="图片 8" descr="343435333332323b333634353038323bd6f9d7b4cdbc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581" y="4124"/>
              <a:ext cx="1030" cy="1030"/>
            </a:xfrm>
            <a:prstGeom prst="rect">
              <a:avLst/>
            </a:prstGeom>
          </p:spPr>
        </p:pic>
        <p:pic>
          <p:nvPicPr>
            <p:cNvPr id="11" name="图片 10" descr="343435333332363b333633353133323bc8d5c0fa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581" y="6676"/>
              <a:ext cx="1031" cy="1031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599" y="582"/>
              <a:ext cx="3799" cy="1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6600" b="1" spc="100">
                  <a:ln w="3175">
                    <a:solidFill>
                      <a:srgbClr val="033C91"/>
                    </a:solidFill>
                  </a:ln>
                  <a:solidFill>
                    <a:srgbClr val="033C91"/>
                  </a:solidFill>
                  <a:uFillTx/>
                  <a:latin typeface="Microsoft YaHei Regular" panose="020B0703020204020201" charset="-122"/>
                  <a:ea typeface="Microsoft YaHei Regular" panose="020B0703020204020201" charset="-122"/>
                  <a:sym typeface="汉仪君黑-55W" panose="00020600040101010101" charset="-122"/>
                </a:rPr>
                <a:t>02/</a:t>
              </a:r>
              <a:endParaRPr lang="en-US" altLang="zh-CN" sz="6600" b="1" spc="100">
                <a:ln w="3175">
                  <a:solidFill>
                    <a:srgbClr val="033C91"/>
                  </a:solidFill>
                </a:ln>
                <a:solidFill>
                  <a:srgbClr val="033C91"/>
                </a:solidFill>
                <a:uFillTx/>
                <a:latin typeface="Microsoft YaHei Regular" panose="020B0703020204020201" charset="-122"/>
                <a:ea typeface="Microsoft YaHei Regular" panose="020B0703020204020201" charset="-122"/>
                <a:sym typeface="汉仪君黑-55W" panose="00020600040101010101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3211" y="791"/>
              <a:ext cx="4614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3600" b="1" dirty="0">
                  <a:solidFill>
                    <a:srgbClr val="033C91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+mn-ea"/>
                  <a:sym typeface="+mn-lt"/>
                </a:rPr>
                <a:t>点击添加标题</a:t>
              </a:r>
              <a:endParaRPr lang="zh-CN" altLang="en-US" sz="3600" b="1" dirty="0">
                <a:solidFill>
                  <a:srgbClr val="033C91"/>
                </a:solidFill>
                <a:latin typeface="Microsoft YaHei Regular" panose="020B0703020204020201" charset="-122"/>
                <a:ea typeface="Microsoft YaHei Regular" panose="020B0703020204020201" charset="-122"/>
                <a:cs typeface="+mn-ea"/>
                <a:sym typeface="+mn-lt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3212" y="1715"/>
              <a:ext cx="7793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lvl="0" algn="l">
                <a:buClrTx/>
                <a:buSzTx/>
                <a:buFontTx/>
              </a:pPr>
              <a:r>
                <a:rPr lang="en-US" altLang="zh-CN" sz="2000" dirty="0">
                  <a:solidFill>
                    <a:srgbClr val="033C91">
                      <a:alpha val="60000"/>
                    </a:srgb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+mn-ea"/>
                  <a:sym typeface="+mn-lt"/>
                </a:rPr>
                <a:t>CLICK ON ADD RELATED TITLE WORDS</a:t>
              </a:r>
              <a:endParaRPr lang="en-US" altLang="zh-CN" sz="2000" dirty="0">
                <a:solidFill>
                  <a:srgbClr val="033C91">
                    <a:alpha val="60000"/>
                  </a:srgbClr>
                </a:solidFill>
                <a:latin typeface="Microsoft YaHei Regular" panose="020B0703020204020201" charset="-122"/>
                <a:ea typeface="Microsoft YaHei Regular" panose="020B0703020204020201" charset="-122"/>
                <a:cs typeface="+mn-ea"/>
                <a:sym typeface="+mn-lt"/>
              </a:endParaRPr>
            </a:p>
          </p:txBody>
        </p:sp>
      </p:grpSp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28" name="组合 27"/>
          <p:cNvGrpSpPr/>
          <p:nvPr/>
        </p:nvGrpSpPr>
        <p:grpSpPr>
          <a:xfrm>
            <a:off x="328295" y="369570"/>
            <a:ext cx="10313035" cy="5187950"/>
            <a:chOff x="599" y="582"/>
            <a:chExt cx="16241" cy="8170"/>
          </a:xfrm>
        </p:grpSpPr>
        <p:grpSp>
          <p:nvGrpSpPr>
            <p:cNvPr id="6" name="组合 5"/>
            <p:cNvGrpSpPr/>
            <p:nvPr/>
          </p:nvGrpSpPr>
          <p:grpSpPr>
            <a:xfrm>
              <a:off x="2711" y="3417"/>
              <a:ext cx="3204" cy="3204"/>
              <a:chOff x="2368" y="2884"/>
              <a:chExt cx="3204" cy="3204"/>
            </a:xfrm>
          </p:grpSpPr>
          <p:graphicFrame>
            <p:nvGraphicFramePr>
              <p:cNvPr id="4" name="Chart 622"/>
              <p:cNvGraphicFramePr/>
              <p:nvPr/>
            </p:nvGraphicFramePr>
            <p:xfrm>
              <a:off x="2368" y="2884"/>
              <a:ext cx="3205" cy="320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"/>
              </a:graphicData>
            </a:graphic>
          </p:graphicFrame>
          <p:sp>
            <p:nvSpPr>
              <p:cNvPr id="5" name="Shape 623"/>
              <p:cNvSpPr/>
              <p:nvPr/>
            </p:nvSpPr>
            <p:spPr>
              <a:xfrm>
                <a:off x="2783" y="3299"/>
                <a:ext cx="2375" cy="2375"/>
              </a:xfrm>
              <a:prstGeom prst="ellipse">
                <a:avLst/>
              </a:prstGeom>
              <a:gradFill>
                <a:gsLst>
                  <a:gs pos="100000">
                    <a:srgbClr val="FFFFFF">
                      <a:alpha val="100000"/>
                    </a:srgbClr>
                  </a:gs>
                  <a:gs pos="8000">
                    <a:srgbClr val="81C5FF"/>
                  </a:gs>
                </a:gsLst>
                <a:lin ang="0" scaled="0"/>
              </a:gradFill>
              <a:ln w="254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34195"/>
                    </a:solidFill>
                    <a:effectLst/>
                    <a:uLnTx/>
                    <a:uFillTx/>
                    <a:latin typeface="Microsoft YaHei Regular" panose="020B0703020204020201" charset="-122"/>
                    <a:ea typeface="Microsoft YaHei Regular" panose="020B0703020204020201" charset="-122"/>
                    <a:cs typeface="+mn-ea"/>
                    <a:sym typeface="+mn-lt"/>
                  </a:rPr>
                  <a:t>56</a:t>
                </a:r>
                <a:r>
                  <a:rPr kumimoji="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34195"/>
                    </a:solidFill>
                    <a:effectLst/>
                    <a:uLnTx/>
                    <a:uFillTx/>
                    <a:latin typeface="Microsoft YaHei Regular" panose="020B0703020204020201" charset="-122"/>
                    <a:ea typeface="Microsoft YaHei Regular" panose="020B0703020204020201" charset="-122"/>
                    <a:cs typeface="+mn-ea"/>
                    <a:sym typeface="+mn-lt"/>
                  </a:rPr>
                  <a:t>%</a:t>
                </a:r>
                <a:endParaRPr kumimoji="0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34195"/>
                  </a:solidFill>
                  <a:effectLst/>
                  <a:uLnTx/>
                  <a:uFillTx/>
                  <a:latin typeface="Microsoft YaHei Regular" panose="020B0703020204020201" charset="-122"/>
                  <a:ea typeface="Microsoft YaHei Regular" panose="020B0703020204020201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7998" y="3417"/>
              <a:ext cx="3204" cy="3204"/>
              <a:chOff x="8027" y="2884"/>
              <a:chExt cx="3204" cy="3204"/>
            </a:xfrm>
          </p:grpSpPr>
          <p:graphicFrame>
            <p:nvGraphicFramePr>
              <p:cNvPr id="8" name="Chart 630"/>
              <p:cNvGraphicFramePr/>
              <p:nvPr/>
            </p:nvGraphicFramePr>
            <p:xfrm>
              <a:off x="8027" y="2884"/>
              <a:ext cx="3205" cy="320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9" name="Shape 631"/>
              <p:cNvSpPr/>
              <p:nvPr/>
            </p:nvSpPr>
            <p:spPr>
              <a:xfrm>
                <a:off x="8442" y="3299"/>
                <a:ext cx="2375" cy="2375"/>
              </a:xfrm>
              <a:prstGeom prst="ellipse">
                <a:avLst/>
              </a:prstGeom>
              <a:gradFill>
                <a:gsLst>
                  <a:gs pos="100000">
                    <a:srgbClr val="FFFFFF">
                      <a:alpha val="100000"/>
                    </a:srgbClr>
                  </a:gs>
                  <a:gs pos="7000">
                    <a:srgbClr val="81C5FF"/>
                  </a:gs>
                </a:gsLst>
                <a:lin ang="0" scaled="0"/>
              </a:gradFill>
              <a:ln w="254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34195"/>
                    </a:solidFill>
                    <a:effectLst/>
                    <a:uLnTx/>
                    <a:uFillTx/>
                    <a:latin typeface="Microsoft YaHei Regular" panose="020B0703020204020201" charset="-122"/>
                    <a:ea typeface="Microsoft YaHei Regular" panose="020B0703020204020201" charset="-122"/>
                    <a:cs typeface="+mn-ea"/>
                    <a:sym typeface="+mn-lt"/>
                  </a:rPr>
                  <a:t>80</a:t>
                </a:r>
                <a:r>
                  <a:rPr kumimoji="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34195"/>
                    </a:solidFill>
                    <a:effectLst/>
                    <a:uLnTx/>
                    <a:uFillTx/>
                    <a:latin typeface="Microsoft YaHei Regular" panose="020B0703020204020201" charset="-122"/>
                    <a:ea typeface="Microsoft YaHei Regular" panose="020B0703020204020201" charset="-122"/>
                    <a:cs typeface="+mn-ea"/>
                    <a:sym typeface="+mn-lt"/>
                  </a:rPr>
                  <a:t>%</a:t>
                </a:r>
                <a:endParaRPr kumimoji="0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34195"/>
                  </a:solidFill>
                  <a:effectLst/>
                  <a:uLnTx/>
                  <a:uFillTx/>
                  <a:latin typeface="Microsoft YaHei Regular" panose="020B0703020204020201" charset="-122"/>
                  <a:ea typeface="Microsoft YaHei Regular" panose="020B0703020204020201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13285" y="3417"/>
              <a:ext cx="3204" cy="3204"/>
              <a:chOff x="13611" y="2884"/>
              <a:chExt cx="3204" cy="3204"/>
            </a:xfrm>
          </p:grpSpPr>
          <p:graphicFrame>
            <p:nvGraphicFramePr>
              <p:cNvPr id="12" name="Chart 637"/>
              <p:cNvGraphicFramePr/>
              <p:nvPr/>
            </p:nvGraphicFramePr>
            <p:xfrm>
              <a:off x="13611" y="2884"/>
              <a:ext cx="3205" cy="320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3" name="Shape 638"/>
              <p:cNvSpPr/>
              <p:nvPr/>
            </p:nvSpPr>
            <p:spPr>
              <a:xfrm>
                <a:off x="14026" y="3299"/>
                <a:ext cx="2375" cy="2375"/>
              </a:xfrm>
              <a:prstGeom prst="ellipse">
                <a:avLst/>
              </a:prstGeom>
              <a:gradFill>
                <a:gsLst>
                  <a:gs pos="100000">
                    <a:srgbClr val="FFFFFF">
                      <a:alpha val="100000"/>
                    </a:srgbClr>
                  </a:gs>
                  <a:gs pos="8000">
                    <a:srgbClr val="81C5FF"/>
                  </a:gs>
                </a:gsLst>
                <a:lin ang="0" scaled="0"/>
              </a:gradFill>
              <a:ln w="254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34195"/>
                    </a:solidFill>
                    <a:effectLst/>
                    <a:uLnTx/>
                    <a:uFillTx/>
                    <a:latin typeface="Microsoft YaHei Regular" panose="020B0703020204020201" charset="-122"/>
                    <a:ea typeface="Microsoft YaHei Regular" panose="020B0703020204020201" charset="-122"/>
                    <a:cs typeface="+mn-ea"/>
                    <a:sym typeface="+mn-lt"/>
                  </a:rPr>
                  <a:t>2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34195"/>
                    </a:solidFill>
                    <a:effectLst/>
                    <a:uLnTx/>
                    <a:uFillTx/>
                    <a:latin typeface="Microsoft YaHei Regular" panose="020B0703020204020201" charset="-122"/>
                    <a:ea typeface="Microsoft YaHei Regular" panose="020B0703020204020201" charset="-122"/>
                    <a:cs typeface="+mn-ea"/>
                    <a:sym typeface="+mn-lt"/>
                  </a:rPr>
                  <a:t>0</a:t>
                </a:r>
                <a:r>
                  <a:rPr kumimoji="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34195"/>
                    </a:solidFill>
                    <a:effectLst/>
                    <a:uLnTx/>
                    <a:uFillTx/>
                    <a:latin typeface="Microsoft YaHei Regular" panose="020B0703020204020201" charset="-122"/>
                    <a:ea typeface="Microsoft YaHei Regular" panose="020B0703020204020201" charset="-122"/>
                    <a:cs typeface="+mn-ea"/>
                    <a:sym typeface="+mn-lt"/>
                  </a:rPr>
                  <a:t>%</a:t>
                </a:r>
                <a:endParaRPr kumimoji="0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34195"/>
                  </a:solidFill>
                  <a:effectLst/>
                  <a:uLnTx/>
                  <a:uFillTx/>
                  <a:latin typeface="Microsoft YaHei Regular" panose="020B0703020204020201" charset="-122"/>
                  <a:ea typeface="Microsoft YaHei Regular" panose="020B0703020204020201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2592" y="7102"/>
              <a:ext cx="3517" cy="1650"/>
              <a:chOff x="2613" y="7668"/>
              <a:chExt cx="3517" cy="1650"/>
            </a:xfrm>
          </p:grpSpPr>
          <p:sp>
            <p:nvSpPr>
              <p:cNvPr id="16" name="Shape 625"/>
              <p:cNvSpPr/>
              <p:nvPr/>
            </p:nvSpPr>
            <p:spPr>
              <a:xfrm>
                <a:off x="2827" y="7668"/>
                <a:ext cx="3088" cy="580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buClrTx/>
                  <a:buSzTx/>
                  <a:buFontTx/>
                </a:pPr>
                <a:r>
                  <a:rPr lang="zh-CN" altLang="en-US" spc="100" dirty="0">
                    <a:solidFill>
                      <a:srgbClr val="3D86E1"/>
                    </a:solidFill>
                    <a:uFillTx/>
                    <a:latin typeface="Microsoft YaHei Regular" panose="020B0703020204020201" charset="-122"/>
                    <a:ea typeface="Microsoft YaHei Regular" panose="020B0703020204020201" charset="-122"/>
                    <a:cs typeface="汉仪雅酷黑 75W" panose="020B0804020202020204" charset="-122"/>
                    <a:sym typeface="+mn-lt"/>
                  </a:rPr>
                  <a:t>添加您的标题</a:t>
                </a:r>
                <a:endParaRPr lang="zh-CN" altLang="en-US" spc="100" dirty="0">
                  <a:solidFill>
                    <a:srgbClr val="3D86E1"/>
                  </a:solidFill>
                  <a:uFillTx/>
                  <a:latin typeface="Microsoft YaHei Regular" panose="020B0703020204020201" charset="-122"/>
                  <a:ea typeface="Microsoft YaHei Regular" panose="020B0703020204020201" charset="-122"/>
                  <a:cs typeface="汉仪雅酷黑 75W" panose="020B0804020202020204" charset="-122"/>
                  <a:sym typeface="+mn-lt"/>
                </a:endParaRPr>
              </a:p>
            </p:txBody>
          </p:sp>
          <p:sp>
            <p:nvSpPr>
              <p:cNvPr id="19" name="Text Placeholder 32"/>
              <p:cNvSpPr txBox="1"/>
              <p:nvPr/>
            </p:nvSpPr>
            <p:spPr>
              <a:xfrm>
                <a:off x="2613" y="8375"/>
                <a:ext cx="3517" cy="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lvl="0">
                  <a:lnSpc>
                    <a:spcPct val="150000"/>
                  </a:lnSpc>
                  <a:defRPr sz="1100" spc="100">
                    <a:solidFill>
                      <a:schemeClr val="bg1"/>
                    </a:solidFill>
                    <a:latin typeface="+mj-lt"/>
                    <a:ea typeface="苹方 常规" panose="020B0300000000000000" pitchFamily="34" charset="-122"/>
                  </a:defRPr>
                </a:lvl1pPr>
              </a:lstStyle>
              <a:p>
                <a:pPr lvl="0" algn="l">
                  <a:buClrTx/>
                  <a:buSzTx/>
                  <a:buFontTx/>
                </a:pPr>
                <a:r>
                  <a:rPr lang="pt-BR" b="1" dirty="0">
                    <a:solidFill>
                      <a:srgbClr val="022E64"/>
                    </a:solidFill>
                    <a:latin typeface="Microsoft YaHei Regular" panose="020B0703020204020201" charset="-122"/>
                    <a:ea typeface="Microsoft YaHei Regular" panose="020B0703020204020201" charset="-122"/>
                    <a:sym typeface="+mn-ea"/>
                  </a:rPr>
                  <a:t>单击此处添加简短说明请您在此修改您的内容。</a:t>
                </a:r>
                <a:endParaRPr lang="pt-BR" b="1" dirty="0">
                  <a:solidFill>
                    <a:srgbClr val="022E64"/>
                  </a:solidFill>
                  <a:latin typeface="Microsoft YaHei Regular" panose="020B0703020204020201" charset="-122"/>
                  <a:ea typeface="Microsoft YaHei Regular" panose="020B0703020204020201" charset="-122"/>
                  <a:sym typeface="+mn-ea"/>
                </a:endParaRPr>
              </a:p>
            </p:txBody>
          </p:sp>
        </p:grpSp>
        <p:sp>
          <p:nvSpPr>
            <p:cNvPr id="18" name="Shape 640"/>
            <p:cNvSpPr/>
            <p:nvPr/>
          </p:nvSpPr>
          <p:spPr>
            <a:xfrm>
              <a:off x="13537" y="7102"/>
              <a:ext cx="3088" cy="58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pc="100" dirty="0">
                  <a:solidFill>
                    <a:srgbClr val="3D86E1"/>
                  </a:solidFill>
                  <a:uFillTx/>
                  <a:latin typeface="Microsoft YaHei Regular" panose="020B0703020204020201" charset="-122"/>
                  <a:ea typeface="Microsoft YaHei Regular" panose="020B0703020204020201" charset="-122"/>
                  <a:cs typeface="汉仪雅酷黑 75W" panose="020B0804020202020204" charset="-122"/>
                  <a:sym typeface="+mn-lt"/>
                </a:rPr>
                <a:t>添加您的标题</a:t>
              </a:r>
              <a:endParaRPr lang="zh-CN" altLang="en-US" spc="100" dirty="0">
                <a:solidFill>
                  <a:srgbClr val="3D86E1"/>
                </a:solidFill>
                <a:uFillTx/>
                <a:latin typeface="Microsoft YaHei Regular" panose="020B0703020204020201" charset="-122"/>
                <a:ea typeface="Microsoft YaHei Regular" panose="020B0703020204020201" charset="-122"/>
                <a:cs typeface="汉仪雅酷黑 75W" panose="020B0804020202020204" charset="-122"/>
                <a:sym typeface="+mn-lt"/>
              </a:endParaRPr>
            </a:p>
          </p:txBody>
        </p:sp>
        <p:sp>
          <p:nvSpPr>
            <p:cNvPr id="17" name="Shape 633"/>
            <p:cNvSpPr/>
            <p:nvPr/>
          </p:nvSpPr>
          <p:spPr>
            <a:xfrm>
              <a:off x="8172" y="7102"/>
              <a:ext cx="3088" cy="58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pc="100" dirty="0">
                  <a:solidFill>
                    <a:srgbClr val="3D86E1"/>
                  </a:solidFill>
                  <a:uFillTx/>
                  <a:latin typeface="Microsoft YaHei Regular" panose="020B0703020204020201" charset="-122"/>
                  <a:ea typeface="Microsoft YaHei Regular" panose="020B0703020204020201" charset="-122"/>
                  <a:cs typeface="汉仪雅酷黑 75W" panose="020B0804020202020204" charset="-122"/>
                  <a:sym typeface="+mn-lt"/>
                </a:rPr>
                <a:t>添加您的标题</a:t>
              </a:r>
              <a:endParaRPr lang="zh-CN" altLang="en-US" spc="100" dirty="0">
                <a:solidFill>
                  <a:srgbClr val="3D86E1"/>
                </a:solidFill>
                <a:uFillTx/>
                <a:latin typeface="Microsoft YaHei Regular" panose="020B0703020204020201" charset="-122"/>
                <a:ea typeface="Microsoft YaHei Regular" panose="020B0703020204020201" charset="-122"/>
                <a:cs typeface="汉仪雅酷黑 75W" panose="020B0804020202020204" charset="-122"/>
                <a:sym typeface="+mn-lt"/>
              </a:endParaRPr>
            </a:p>
          </p:txBody>
        </p:sp>
        <p:sp>
          <p:nvSpPr>
            <p:cNvPr id="3" name="Text Placeholder 32"/>
            <p:cNvSpPr txBox="1"/>
            <p:nvPr/>
          </p:nvSpPr>
          <p:spPr>
            <a:xfrm>
              <a:off x="7958" y="7809"/>
              <a:ext cx="3517" cy="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lvl="0">
                <a:lnSpc>
                  <a:spcPct val="150000"/>
                </a:lnSpc>
                <a:defRPr sz="1100" spc="100">
                  <a:solidFill>
                    <a:schemeClr val="bg1"/>
                  </a:solidFill>
                  <a:latin typeface="+mj-lt"/>
                  <a:ea typeface="苹方 常规" panose="020B0300000000000000" pitchFamily="34" charset="-122"/>
                </a:defRPr>
              </a:lvl1pPr>
            </a:lstStyle>
            <a:p>
              <a:pPr lvl="0" algn="l">
                <a:buClrTx/>
                <a:buSzTx/>
                <a:buFontTx/>
              </a:pPr>
              <a:r>
                <a:rPr lang="pt-BR" b="1" dirty="0">
                  <a:solidFill>
                    <a:srgbClr val="022E64"/>
                  </a:solidFill>
                  <a:latin typeface="Microsoft YaHei Regular" panose="020B0703020204020201" charset="-122"/>
                  <a:ea typeface="Microsoft YaHei Regular" panose="020B0703020204020201" charset="-122"/>
                  <a:sym typeface="+mn-ea"/>
                </a:rPr>
                <a:t>单击此处添加简短说明请您在此修改您的内容。</a:t>
              </a:r>
              <a:endParaRPr lang="pt-BR" b="1" dirty="0">
                <a:solidFill>
                  <a:srgbClr val="022E64"/>
                </a:solidFill>
                <a:latin typeface="Microsoft YaHei Regular" panose="020B0703020204020201" charset="-122"/>
                <a:ea typeface="Microsoft YaHei Regular" panose="020B0703020204020201" charset="-122"/>
                <a:sym typeface="+mn-ea"/>
              </a:endParaRPr>
            </a:p>
          </p:txBody>
        </p:sp>
        <p:sp>
          <p:nvSpPr>
            <p:cNvPr id="27" name="Text Placeholder 32"/>
            <p:cNvSpPr txBox="1"/>
            <p:nvPr/>
          </p:nvSpPr>
          <p:spPr>
            <a:xfrm>
              <a:off x="13323" y="7809"/>
              <a:ext cx="3517" cy="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lvl="0">
                <a:lnSpc>
                  <a:spcPct val="150000"/>
                </a:lnSpc>
                <a:defRPr sz="1100" spc="100">
                  <a:solidFill>
                    <a:schemeClr val="bg1"/>
                  </a:solidFill>
                  <a:latin typeface="+mj-lt"/>
                  <a:ea typeface="苹方 常规" panose="020B0300000000000000" pitchFamily="34" charset="-122"/>
                </a:defRPr>
              </a:lvl1pPr>
            </a:lstStyle>
            <a:p>
              <a:pPr lvl="0" algn="l">
                <a:buClrTx/>
                <a:buSzTx/>
                <a:buFontTx/>
              </a:pPr>
              <a:r>
                <a:rPr lang="pt-BR" b="1" dirty="0">
                  <a:solidFill>
                    <a:srgbClr val="022E64"/>
                  </a:solidFill>
                  <a:latin typeface="Microsoft YaHei Regular" panose="020B0703020204020201" charset="-122"/>
                  <a:ea typeface="Microsoft YaHei Regular" panose="020B0703020204020201" charset="-122"/>
                  <a:sym typeface="+mn-ea"/>
                </a:rPr>
                <a:t>单击此处添加简短说明请您在此修改您的内容。</a:t>
              </a:r>
              <a:endParaRPr lang="pt-BR" b="1" dirty="0">
                <a:solidFill>
                  <a:srgbClr val="022E64"/>
                </a:solidFill>
                <a:latin typeface="Microsoft YaHei Regular" panose="020B0703020204020201" charset="-122"/>
                <a:ea typeface="Microsoft YaHei Regular" panose="020B0703020204020201" charset="-122"/>
                <a:sym typeface="+mn-ea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599" y="582"/>
              <a:ext cx="3799" cy="1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6600" b="1" spc="100">
                  <a:ln w="3175">
                    <a:solidFill>
                      <a:srgbClr val="033C91"/>
                    </a:solidFill>
                  </a:ln>
                  <a:solidFill>
                    <a:srgbClr val="033C91"/>
                  </a:solidFill>
                  <a:uFillTx/>
                  <a:latin typeface="Microsoft YaHei Regular" panose="020B0703020204020201" charset="-122"/>
                  <a:ea typeface="Microsoft YaHei Regular" panose="020B0703020204020201" charset="-122"/>
                  <a:sym typeface="汉仪君黑-55W" panose="00020600040101010101" charset="-122"/>
                </a:rPr>
                <a:t>02/</a:t>
              </a:r>
              <a:endParaRPr lang="en-US" altLang="zh-CN" sz="6600" b="1" spc="100">
                <a:ln w="3175">
                  <a:solidFill>
                    <a:srgbClr val="033C91"/>
                  </a:solidFill>
                </a:ln>
                <a:solidFill>
                  <a:srgbClr val="033C91"/>
                </a:solidFill>
                <a:uFillTx/>
                <a:latin typeface="Microsoft YaHei Regular" panose="020B0703020204020201" charset="-122"/>
                <a:ea typeface="Microsoft YaHei Regular" panose="020B0703020204020201" charset="-122"/>
                <a:sym typeface="汉仪君黑-55W" panose="00020600040101010101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3211" y="791"/>
              <a:ext cx="4614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3600" b="1" dirty="0">
                  <a:solidFill>
                    <a:srgbClr val="033C91"/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+mn-ea"/>
                  <a:sym typeface="+mn-lt"/>
                </a:rPr>
                <a:t>点击添加标题</a:t>
              </a:r>
              <a:endParaRPr lang="zh-CN" altLang="en-US" sz="3600" b="1" dirty="0">
                <a:solidFill>
                  <a:srgbClr val="033C91"/>
                </a:solidFill>
                <a:latin typeface="Microsoft YaHei Regular" panose="020B0703020204020201" charset="-122"/>
                <a:ea typeface="Microsoft YaHei Regular" panose="020B0703020204020201" charset="-122"/>
                <a:cs typeface="+mn-ea"/>
                <a:sym typeface="+mn-lt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3212" y="1715"/>
              <a:ext cx="7793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lvl="0" algn="l">
                <a:buClrTx/>
                <a:buSzTx/>
                <a:buFontTx/>
              </a:pPr>
              <a:r>
                <a:rPr lang="en-US" altLang="zh-CN" sz="2000" dirty="0">
                  <a:solidFill>
                    <a:srgbClr val="033C91">
                      <a:alpha val="60000"/>
                    </a:srgbClr>
                  </a:solidFill>
                  <a:latin typeface="Microsoft YaHei Regular" panose="020B0703020204020201" charset="-122"/>
                  <a:ea typeface="Microsoft YaHei Regular" panose="020B0703020204020201" charset="-122"/>
                  <a:cs typeface="+mn-ea"/>
                  <a:sym typeface="+mn-lt"/>
                </a:rPr>
                <a:t>CLICK ON ADD RELATED TITLE WORDS</a:t>
              </a:r>
              <a:endParaRPr lang="en-US" altLang="zh-CN" sz="2000" dirty="0">
                <a:solidFill>
                  <a:srgbClr val="033C91">
                    <a:alpha val="60000"/>
                  </a:srgbClr>
                </a:solidFill>
                <a:latin typeface="Microsoft YaHei Regular" panose="020B0703020204020201" charset="-122"/>
                <a:ea typeface="Microsoft YaHei Regular" panose="020B0703020204020201" charset="-122"/>
                <a:cs typeface="+mn-ea"/>
                <a:sym typeface="+mn-lt"/>
              </a:endParaRPr>
            </a:p>
          </p:txBody>
        </p:sp>
      </p:grpSp>
    </p:spTree>
    <p:custDataLst>
      <p:tags r:id="rId5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p="http://schemas.openxmlformats.org/presentationml/2006/main">
  <p:tag name="PA" val="v5.1.0"/>
</p:tagLst>
</file>

<file path=ppt/tags/tag6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p="http://schemas.openxmlformats.org/presentationml/2006/main">
  <p:tag name="PA" val="v5.1.0"/>
</p:tagLst>
</file>

<file path=ppt/tags/tag68.xml><?xml version="1.0" encoding="utf-8"?>
<p:tagLst xmlns:p="http://schemas.openxmlformats.org/presentationml/2006/main">
  <p:tag name="PA" val="v5.1.0"/>
</p:tagLst>
</file>

<file path=ppt/tags/tag6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PA" val="v5.1.0"/>
</p:tagLst>
</file>

<file path=ppt/tags/tag7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PA" val="v5.1.0"/>
</p:tagLst>
</file>

<file path=ppt/tags/tag7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PA" val="v5.1.0"/>
</p:tagLst>
</file>

<file path=ppt/tags/tag8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195_2*q_h_i*1_1_1"/>
  <p:tag name="KSO_WM_TEMPLATE_CATEGORY" val="diagram"/>
  <p:tag name="KSO_WM_TEMPLATE_INDEX" val="20200195"/>
  <p:tag name="KSO_WM_UNIT_LAYERLEVEL" val="1_1_1"/>
  <p:tag name="KSO_WM_TAG_VERSION" val="1.0"/>
  <p:tag name="KSO_WM_BEAUTIFY_FLAG" val="#wm#"/>
  <p:tag name="KSO_WM_DIAGRAM_GROUP_CODE" val="q1-1"/>
  <p:tag name="KSO_WM_UNIT_TYPE" val="q_h_i"/>
  <p:tag name="KSO_WM_UNIT_INDEX" val="1_1_1"/>
  <p:tag name="KSO_WM_UNIT_FILL_FORE_SCHEMECOLOR_INDEX" val="5"/>
  <p:tag name="KSO_WM_UNIT_FILL_TYPE" val="1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195_2*q_h_i*1_3_1"/>
  <p:tag name="KSO_WM_TEMPLATE_CATEGORY" val="diagram"/>
  <p:tag name="KSO_WM_TEMPLATE_INDEX" val="20200195"/>
  <p:tag name="KSO_WM_UNIT_LAYERLEVEL" val="1_1_1"/>
  <p:tag name="KSO_WM_TAG_VERSION" val="1.0"/>
  <p:tag name="KSO_WM_BEAUTIFY_FLAG" val="#wm#"/>
  <p:tag name="KSO_WM_DIAGRAM_GROUP_CODE" val="q1-1"/>
  <p:tag name="KSO_WM_UNIT_TYPE" val="q_h_i"/>
  <p:tag name="KSO_WM_UNIT_INDEX" val="1_3_1"/>
  <p:tag name="KSO_WM_UNIT_FILL_FORE_SCHEMECOLOR_INDEX" val="8"/>
  <p:tag name="KSO_WM_UNIT_FILL_TYPE" val="1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195_2*q_h_i*1_2_1"/>
  <p:tag name="KSO_WM_TEMPLATE_CATEGORY" val="diagram"/>
  <p:tag name="KSO_WM_TEMPLATE_INDEX" val="20200195"/>
  <p:tag name="KSO_WM_UNIT_LAYERLEVEL" val="1_1_1"/>
  <p:tag name="KSO_WM_TAG_VERSION" val="1.0"/>
  <p:tag name="KSO_WM_BEAUTIFY_FLAG" val="#wm#"/>
  <p:tag name="KSO_WM_DIAGRAM_GROUP_CODE" val="q1-1"/>
  <p:tag name="KSO_WM_UNIT_TYPE" val="q_h_i"/>
  <p:tag name="KSO_WM_UNIT_INDEX" val="1_2_1"/>
  <p:tag name="KSO_WM_UNIT_FILL_FORE_SCHEMECOLOR_INDEX" val="7"/>
  <p:tag name="KSO_WM_UNIT_FILL_TYPE" val="1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195_2*q_h_i*1_1_1"/>
  <p:tag name="KSO_WM_TEMPLATE_CATEGORY" val="diagram"/>
  <p:tag name="KSO_WM_TEMPLATE_INDEX" val="20200195"/>
  <p:tag name="KSO_WM_UNIT_LAYERLEVEL" val="1_1_1"/>
  <p:tag name="KSO_WM_TAG_VERSION" val="1.0"/>
  <p:tag name="KSO_WM_BEAUTIFY_FLAG" val="#wm#"/>
  <p:tag name="KSO_WM_DIAGRAM_GROUP_CODE" val="q1-1"/>
  <p:tag name="KSO_WM_UNIT_TYPE" val="q_h_i"/>
  <p:tag name="KSO_WM_UNIT_INDEX" val="1_1_1"/>
  <p:tag name="KSO_WM_UNIT_FILL_FORE_SCHEMECOLOR_INDEX" val="5"/>
  <p:tag name="KSO_WM_UNIT_FILL_TYPE" val="1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自定义 10">
    <a:dk1>
      <a:srgbClr val="000000"/>
    </a:dk1>
    <a:lt1>
      <a:sysClr val="window" lastClr="FFFFFF"/>
    </a:lt1>
    <a:dk2>
      <a:srgbClr val="44546A"/>
    </a:dk2>
    <a:lt2>
      <a:srgbClr val="E7E6E6"/>
    </a:lt2>
    <a:accent1>
      <a:srgbClr val="6BB2E1"/>
    </a:accent1>
    <a:accent2>
      <a:srgbClr val="265B85"/>
    </a:accent2>
    <a:accent3>
      <a:srgbClr val="FFA500"/>
    </a:accent3>
    <a:accent4>
      <a:srgbClr val="FFD20E"/>
    </a:accent4>
    <a:accent5>
      <a:srgbClr val="B03A05"/>
    </a:accent5>
    <a:accent6>
      <a:srgbClr val="FFFFFF"/>
    </a:accent6>
    <a:hlink>
      <a:srgbClr val="0563C1"/>
    </a:hlink>
    <a:folHlink>
      <a:srgbClr val="954F72"/>
    </a:folHlink>
  </a:clrScheme>
  <a:fontScheme name="自定义 1">
    <a:majorFont>
      <a:latin typeface="Calibri"/>
      <a:ea typeface="微软雅黑"/>
      <a:cs typeface=""/>
    </a:majorFont>
    <a:minorFont>
      <a:latin typeface="Calibri Light"/>
      <a:ea typeface="微软雅黑 Light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自定义 10">
    <a:dk1>
      <a:srgbClr val="000000"/>
    </a:dk1>
    <a:lt1>
      <a:sysClr val="window" lastClr="FFFFFF"/>
    </a:lt1>
    <a:dk2>
      <a:srgbClr val="44546A"/>
    </a:dk2>
    <a:lt2>
      <a:srgbClr val="E7E6E6"/>
    </a:lt2>
    <a:accent1>
      <a:srgbClr val="6BB2E1"/>
    </a:accent1>
    <a:accent2>
      <a:srgbClr val="265B85"/>
    </a:accent2>
    <a:accent3>
      <a:srgbClr val="FFA500"/>
    </a:accent3>
    <a:accent4>
      <a:srgbClr val="FFD20E"/>
    </a:accent4>
    <a:accent5>
      <a:srgbClr val="B03A05"/>
    </a:accent5>
    <a:accent6>
      <a:srgbClr val="FFFFFF"/>
    </a:accent6>
    <a:hlink>
      <a:srgbClr val="0563C1"/>
    </a:hlink>
    <a:folHlink>
      <a:srgbClr val="954F72"/>
    </a:folHlink>
  </a:clrScheme>
  <a:fontScheme name="自定义 1">
    <a:majorFont>
      <a:latin typeface="Calibri"/>
      <a:ea typeface="微软雅黑"/>
      <a:cs typeface=""/>
    </a:majorFont>
    <a:minorFont>
      <a:latin typeface="Calibri Light"/>
      <a:ea typeface="微软雅黑 Light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自定义 10">
    <a:dk1>
      <a:srgbClr val="000000"/>
    </a:dk1>
    <a:lt1>
      <a:sysClr val="window" lastClr="FFFFFF"/>
    </a:lt1>
    <a:dk2>
      <a:srgbClr val="44546A"/>
    </a:dk2>
    <a:lt2>
      <a:srgbClr val="E7E6E6"/>
    </a:lt2>
    <a:accent1>
      <a:srgbClr val="6BB2E1"/>
    </a:accent1>
    <a:accent2>
      <a:srgbClr val="265B85"/>
    </a:accent2>
    <a:accent3>
      <a:srgbClr val="FFA500"/>
    </a:accent3>
    <a:accent4>
      <a:srgbClr val="FFD20E"/>
    </a:accent4>
    <a:accent5>
      <a:srgbClr val="B03A05"/>
    </a:accent5>
    <a:accent6>
      <a:srgbClr val="FFFFFF"/>
    </a:accent6>
    <a:hlink>
      <a:srgbClr val="0563C1"/>
    </a:hlink>
    <a:folHlink>
      <a:srgbClr val="954F72"/>
    </a:folHlink>
  </a:clrScheme>
  <a:fontScheme name="自定义 1">
    <a:majorFont>
      <a:latin typeface="Calibri"/>
      <a:ea typeface="微软雅黑"/>
      <a:cs typeface=""/>
    </a:majorFont>
    <a:minorFont>
      <a:latin typeface="Calibri Light"/>
      <a:ea typeface="微软雅黑 Light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新版空白演示配色">
    <a:dk1>
      <a:srgbClr val="000000"/>
    </a:dk1>
    <a:lt1>
      <a:srgbClr val="FFFFFF"/>
    </a:lt1>
    <a:dk2>
      <a:srgbClr val="0F1423"/>
    </a:dk2>
    <a:lt2>
      <a:srgbClr val="FFFFFF"/>
    </a:lt2>
    <a:accent1>
      <a:srgbClr val="6096E6"/>
    </a:accent1>
    <a:accent2>
      <a:srgbClr val="58B6E5"/>
    </a:accent2>
    <a:accent3>
      <a:srgbClr val="56CA95"/>
    </a:accent3>
    <a:accent4>
      <a:srgbClr val="FFBA55"/>
    </a:accent4>
    <a:accent5>
      <a:srgbClr val="F18870"/>
    </a:accent5>
    <a:accent6>
      <a:srgbClr val="EC5F74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2155</Words>
  <Application>WPS 演示</Application>
  <PresentationFormat>宽屏</PresentationFormat>
  <Paragraphs>277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9" baseType="lpstr">
      <vt:lpstr>Arial</vt:lpstr>
      <vt:lpstr>方正书宋_GBK</vt:lpstr>
      <vt:lpstr>Wingdings</vt:lpstr>
      <vt:lpstr>微软雅黑</vt:lpstr>
      <vt:lpstr>Wingdings</vt:lpstr>
      <vt:lpstr>Microsoft YaHei Bold</vt:lpstr>
      <vt:lpstr>Microsoft YaHei Regular</vt:lpstr>
      <vt:lpstr>汉仪君黑-55W</vt:lpstr>
      <vt:lpstr>苹方-简</vt:lpstr>
      <vt:lpstr>汉仪君黑-75简</vt:lpstr>
      <vt:lpstr>思源黑体 CN Normal</vt:lpstr>
      <vt:lpstr>思源黑体</vt:lpstr>
      <vt:lpstr>汉仪雅酷黑 75W</vt:lpstr>
      <vt:lpstr>冬青黑体简体中文</vt:lpstr>
      <vt:lpstr>苹方 常规</vt:lpstr>
      <vt:lpstr>汉仪旗黑-60简</vt:lpstr>
      <vt:lpstr>SimSong Regular</vt:lpstr>
      <vt:lpstr>宋体</vt:lpstr>
      <vt:lpstr>Arial Unicode MS</vt:lpstr>
      <vt:lpstr>Calibri</vt:lpstr>
      <vt:lpstr>汉仪书宋二KW</vt:lpstr>
      <vt:lpstr>Thonburi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ruhe</cp:lastModifiedBy>
  <cp:revision>201</cp:revision>
  <dcterms:created xsi:type="dcterms:W3CDTF">2022-09-06T01:12:15Z</dcterms:created>
  <dcterms:modified xsi:type="dcterms:W3CDTF">2022-09-06T01:12:15Z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2052-3.9.6.6441</vt:lpwstr>
  </property>
  <property fmtid="{D5CDD505-2E9C-101B-9397-08002B2CF9AE}" pid="3" name="ICV">
    <vt:lpwstr>20A3A22903384DA68F583F34FBDC984F</vt:lpwstr>
  </property>
  <property fmtid="{D5CDD505-2E9C-101B-9397-08002B2CF9AE}" pid="4" name="KSOTemplateUUID">
    <vt:lpwstr>v1.0_mb_qyiIHvf7ZXs/O3saJ2tK0w==</vt:lpwstr>
  </property>
</Properties>
</file>