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263" r:id="rId7"/>
    <p:sldId id="264" r:id="rId8"/>
    <p:sldId id="269" r:id="rId9"/>
    <p:sldId id="266" r:id="rId10"/>
    <p:sldId id="299" r:id="rId11"/>
    <p:sldId id="268" r:id="rId12"/>
    <p:sldId id="267" r:id="rId13"/>
    <p:sldId id="270" r:id="rId14"/>
    <p:sldId id="272" r:id="rId15"/>
    <p:sldId id="301" r:id="rId16"/>
    <p:sldId id="274" r:id="rId17"/>
    <p:sldId id="273" r:id="rId18"/>
    <p:sldId id="275" r:id="rId19"/>
    <p:sldId id="302" r:id="rId20"/>
    <p:sldId id="300" r:id="rId21"/>
    <p:sldId id="278" r:id="rId22"/>
    <p:sldId id="279" r:id="rId23"/>
    <p:sldId id="303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696" y="-324"/>
      </p:cViewPr>
      <p:guideLst>
        <p:guide orient="horz" pos="222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6C120-2D90-447F-B6D2-55ACB0FFE0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F37-29C4-4230-91FF-5189CC6ADD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4363" y="2273191"/>
            <a:ext cx="7220331" cy="125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16" tIns="48208" rIns="96416" bIns="48208" numCol="1" anchor="ctr" anchorCtr="0" compatLnSpc="1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9pPr>
          </a:lstStyle>
          <a:p>
            <a:r>
              <a:rPr lang="zh-CN" altLang="en-US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icrosoft YaHei Bold" panose="020B0703020204020201" charset="-122"/>
                <a:ea typeface="Microsoft YaHei Bold" panose="020B0703020204020201" charset="-122"/>
              </a:rPr>
              <a:t>计算机学院党建工作</a:t>
            </a:r>
            <a:endParaRPr lang="zh-CN" altLang="en-US" sz="5400" b="1" dirty="0" smtClean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Microsoft YaHei Bold" panose="020B0703020204020201" charset="-122"/>
              <a:ea typeface="Microsoft YaHei Bold" panose="020B07030202040202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4555" y="4741545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Microsoft YaHei Bold" panose="020B0703020204020201" charset="-122"/>
                <a:ea typeface="Microsoft YaHei Bold" panose="020B0703020204020201" charset="-122"/>
              </a:rPr>
              <a:t>主讲人：代用名</a:t>
            </a:r>
            <a:endParaRPr lang="zh-CN" altLang="en-US">
              <a:solidFill>
                <a:schemeClr val="bg1"/>
              </a:solidFill>
              <a:latin typeface="Microsoft YaHei Bold" panose="020B0703020204020201" charset="-122"/>
              <a:ea typeface="Microsoft YaHei Bold" panose="020B07030202040202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1055" y="3399155"/>
            <a:ext cx="5151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Microsoft YaHei Bold" panose="020B0703020204020201" charset="-122"/>
                <a:ea typeface="Microsoft YaHei Bold" panose="020B0703020204020201" charset="-122"/>
              </a:rPr>
              <a:t>点击添加副标题</a:t>
            </a:r>
            <a:r>
              <a:rPr lang="zh-CN" altLang="en-US" sz="2400" b="1">
                <a:solidFill>
                  <a:schemeClr val="bg1"/>
                </a:solidFill>
                <a:latin typeface="Microsoft YaHei Bold" panose="020B0703020204020201" charset="-122"/>
                <a:ea typeface="Microsoft YaHei Bold" panose="020B0703020204020201" charset="-122"/>
                <a:sym typeface="+mn-ea"/>
              </a:rPr>
              <a:t>点击添加副标题</a:t>
            </a:r>
            <a:endParaRPr lang="zh-CN" altLang="en-US" sz="2400" b="1">
              <a:solidFill>
                <a:schemeClr val="bg1"/>
              </a:solidFill>
              <a:latin typeface="Microsoft YaHei Bold" panose="020B0703020204020201" charset="-122"/>
              <a:ea typeface="Microsoft YaHei Bold" panose="020B0703020204020201" charset="-122"/>
            </a:endParaRPr>
          </a:p>
          <a:p>
            <a:endParaRPr lang="zh-CN" altLang="en-US" sz="2400" b="1">
              <a:solidFill>
                <a:schemeClr val="bg1"/>
              </a:solidFill>
              <a:latin typeface="Microsoft YaHei Bold" panose="020B0703020204020201" charset="-122"/>
              <a:ea typeface="Microsoft YaHei Bold" panose="020B07030202040202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565" y="675005"/>
            <a:ext cx="1012825" cy="1027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stCxn id="2" idx="3"/>
          </p:cNvCxnSpPr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15228" y="2275627"/>
            <a:ext cx="3602850" cy="3555092"/>
            <a:chOff x="3915228" y="1969477"/>
            <a:chExt cx="3602850" cy="3555092"/>
          </a:xfrm>
        </p:grpSpPr>
        <p:grpSp>
          <p:nvGrpSpPr>
            <p:cNvPr id="6" name="Group 2"/>
            <p:cNvGrpSpPr/>
            <p:nvPr/>
          </p:nvGrpSpPr>
          <p:grpSpPr>
            <a:xfrm>
              <a:off x="3915228" y="1969477"/>
              <a:ext cx="3575450" cy="3555092"/>
              <a:chOff x="1488833" y="1688265"/>
              <a:chExt cx="7913960" cy="7868901"/>
            </a:xfrm>
            <a:effectLst>
              <a:outerShdw blurRad="114300" dist="38100" dir="2700000" algn="tl" rotWithShape="0">
                <a:prstClr val="black">
                  <a:alpha val="38000"/>
                </a:prstClr>
              </a:outerShdw>
            </a:effectLst>
          </p:grpSpPr>
          <p:sp>
            <p:nvSpPr>
              <p:cNvPr id="8" name="Freeform 9"/>
              <p:cNvSpPr/>
              <p:nvPr/>
            </p:nvSpPr>
            <p:spPr bwMode="auto">
              <a:xfrm>
                <a:off x="4968680" y="1688265"/>
                <a:ext cx="4434113" cy="4434111"/>
              </a:xfrm>
              <a:custGeom>
                <a:avLst/>
                <a:gdLst>
                  <a:gd name="T0" fmla="*/ 107 w 728"/>
                  <a:gd name="T1" fmla="*/ 621 h 727"/>
                  <a:gd name="T2" fmla="*/ 364 w 728"/>
                  <a:gd name="T3" fmla="*/ 727 h 727"/>
                  <a:gd name="T4" fmla="*/ 364 w 728"/>
                  <a:gd name="T5" fmla="*/ 556 h 727"/>
                  <a:gd name="T6" fmla="*/ 228 w 728"/>
                  <a:gd name="T7" fmla="*/ 499 h 727"/>
                  <a:gd name="T8" fmla="*/ 172 w 728"/>
                  <a:gd name="T9" fmla="*/ 363 h 727"/>
                  <a:gd name="T10" fmla="*/ 228 w 728"/>
                  <a:gd name="T11" fmla="*/ 227 h 727"/>
                  <a:gd name="T12" fmla="*/ 364 w 728"/>
                  <a:gd name="T13" fmla="*/ 171 h 727"/>
                  <a:gd name="T14" fmla="*/ 500 w 728"/>
                  <a:gd name="T15" fmla="*/ 227 h 727"/>
                  <a:gd name="T16" fmla="*/ 556 w 728"/>
                  <a:gd name="T17" fmla="*/ 363 h 727"/>
                  <a:gd name="T18" fmla="*/ 728 w 728"/>
                  <a:gd name="T19" fmla="*/ 363 h 727"/>
                  <a:gd name="T20" fmla="*/ 621 w 728"/>
                  <a:gd name="T21" fmla="*/ 106 h 727"/>
                  <a:gd name="T22" fmla="*/ 364 w 728"/>
                  <a:gd name="T23" fmla="*/ 0 h 727"/>
                  <a:gd name="T24" fmla="*/ 107 w 728"/>
                  <a:gd name="T25" fmla="*/ 106 h 727"/>
                  <a:gd name="T26" fmla="*/ 0 w 728"/>
                  <a:gd name="T27" fmla="*/ 363 h 727"/>
                  <a:gd name="T28" fmla="*/ 107 w 728"/>
                  <a:gd name="T29" fmla="*/ 621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8" h="727">
                    <a:moveTo>
                      <a:pt x="107" y="621"/>
                    </a:moveTo>
                    <a:cubicBezTo>
                      <a:pt x="176" y="689"/>
                      <a:pt x="267" y="727"/>
                      <a:pt x="364" y="727"/>
                    </a:cubicBezTo>
                    <a:cubicBezTo>
                      <a:pt x="364" y="556"/>
                      <a:pt x="364" y="556"/>
                      <a:pt x="364" y="556"/>
                    </a:cubicBezTo>
                    <a:cubicBezTo>
                      <a:pt x="313" y="556"/>
                      <a:pt x="264" y="536"/>
                      <a:pt x="228" y="499"/>
                    </a:cubicBezTo>
                    <a:cubicBezTo>
                      <a:pt x="192" y="463"/>
                      <a:pt x="172" y="415"/>
                      <a:pt x="172" y="363"/>
                    </a:cubicBezTo>
                    <a:cubicBezTo>
                      <a:pt x="172" y="312"/>
                      <a:pt x="192" y="264"/>
                      <a:pt x="228" y="227"/>
                    </a:cubicBezTo>
                    <a:cubicBezTo>
                      <a:pt x="264" y="191"/>
                      <a:pt x="313" y="171"/>
                      <a:pt x="364" y="171"/>
                    </a:cubicBezTo>
                    <a:cubicBezTo>
                      <a:pt x="415" y="171"/>
                      <a:pt x="464" y="191"/>
                      <a:pt x="500" y="227"/>
                    </a:cubicBezTo>
                    <a:cubicBezTo>
                      <a:pt x="536" y="264"/>
                      <a:pt x="556" y="312"/>
                      <a:pt x="556" y="363"/>
                    </a:cubicBezTo>
                    <a:cubicBezTo>
                      <a:pt x="728" y="363"/>
                      <a:pt x="728" y="363"/>
                      <a:pt x="728" y="363"/>
                    </a:cubicBezTo>
                    <a:cubicBezTo>
                      <a:pt x="728" y="266"/>
                      <a:pt x="690" y="175"/>
                      <a:pt x="621" y="106"/>
                    </a:cubicBezTo>
                    <a:cubicBezTo>
                      <a:pt x="553" y="38"/>
                      <a:pt x="461" y="0"/>
                      <a:pt x="364" y="0"/>
                    </a:cubicBezTo>
                    <a:cubicBezTo>
                      <a:pt x="267" y="0"/>
                      <a:pt x="176" y="38"/>
                      <a:pt x="107" y="106"/>
                    </a:cubicBezTo>
                    <a:cubicBezTo>
                      <a:pt x="38" y="175"/>
                      <a:pt x="0" y="266"/>
                      <a:pt x="0" y="363"/>
                    </a:cubicBezTo>
                    <a:cubicBezTo>
                      <a:pt x="0" y="461"/>
                      <a:pt x="38" y="552"/>
                      <a:pt x="107" y="621"/>
                    </a:cubicBezTo>
                    <a:close/>
                  </a:path>
                </a:pathLst>
              </a:custGeom>
              <a:solidFill>
                <a:srgbClr val="A80000"/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 rot="10800000">
                <a:off x="4874333" y="5075530"/>
                <a:ext cx="4434113" cy="4434111"/>
              </a:xfrm>
              <a:custGeom>
                <a:avLst/>
                <a:gdLst>
                  <a:gd name="T0" fmla="*/ 107 w 728"/>
                  <a:gd name="T1" fmla="*/ 621 h 727"/>
                  <a:gd name="T2" fmla="*/ 364 w 728"/>
                  <a:gd name="T3" fmla="*/ 727 h 727"/>
                  <a:gd name="T4" fmla="*/ 364 w 728"/>
                  <a:gd name="T5" fmla="*/ 556 h 727"/>
                  <a:gd name="T6" fmla="*/ 228 w 728"/>
                  <a:gd name="T7" fmla="*/ 499 h 727"/>
                  <a:gd name="T8" fmla="*/ 172 w 728"/>
                  <a:gd name="T9" fmla="*/ 363 h 727"/>
                  <a:gd name="T10" fmla="*/ 228 w 728"/>
                  <a:gd name="T11" fmla="*/ 227 h 727"/>
                  <a:gd name="T12" fmla="*/ 364 w 728"/>
                  <a:gd name="T13" fmla="*/ 171 h 727"/>
                  <a:gd name="T14" fmla="*/ 500 w 728"/>
                  <a:gd name="T15" fmla="*/ 227 h 727"/>
                  <a:gd name="T16" fmla="*/ 556 w 728"/>
                  <a:gd name="T17" fmla="*/ 363 h 727"/>
                  <a:gd name="T18" fmla="*/ 728 w 728"/>
                  <a:gd name="T19" fmla="*/ 363 h 727"/>
                  <a:gd name="T20" fmla="*/ 621 w 728"/>
                  <a:gd name="T21" fmla="*/ 106 h 727"/>
                  <a:gd name="T22" fmla="*/ 364 w 728"/>
                  <a:gd name="T23" fmla="*/ 0 h 727"/>
                  <a:gd name="T24" fmla="*/ 107 w 728"/>
                  <a:gd name="T25" fmla="*/ 106 h 727"/>
                  <a:gd name="T26" fmla="*/ 0 w 728"/>
                  <a:gd name="T27" fmla="*/ 363 h 727"/>
                  <a:gd name="T28" fmla="*/ 107 w 728"/>
                  <a:gd name="T29" fmla="*/ 621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8" h="727">
                    <a:moveTo>
                      <a:pt x="107" y="621"/>
                    </a:moveTo>
                    <a:cubicBezTo>
                      <a:pt x="176" y="689"/>
                      <a:pt x="267" y="727"/>
                      <a:pt x="364" y="727"/>
                    </a:cubicBezTo>
                    <a:cubicBezTo>
                      <a:pt x="364" y="556"/>
                      <a:pt x="364" y="556"/>
                      <a:pt x="364" y="556"/>
                    </a:cubicBezTo>
                    <a:cubicBezTo>
                      <a:pt x="313" y="556"/>
                      <a:pt x="264" y="536"/>
                      <a:pt x="228" y="499"/>
                    </a:cubicBezTo>
                    <a:cubicBezTo>
                      <a:pt x="192" y="463"/>
                      <a:pt x="172" y="415"/>
                      <a:pt x="172" y="363"/>
                    </a:cubicBezTo>
                    <a:cubicBezTo>
                      <a:pt x="172" y="312"/>
                      <a:pt x="192" y="264"/>
                      <a:pt x="228" y="227"/>
                    </a:cubicBezTo>
                    <a:cubicBezTo>
                      <a:pt x="264" y="191"/>
                      <a:pt x="313" y="171"/>
                      <a:pt x="364" y="171"/>
                    </a:cubicBezTo>
                    <a:cubicBezTo>
                      <a:pt x="415" y="171"/>
                      <a:pt x="464" y="191"/>
                      <a:pt x="500" y="227"/>
                    </a:cubicBezTo>
                    <a:cubicBezTo>
                      <a:pt x="536" y="264"/>
                      <a:pt x="556" y="312"/>
                      <a:pt x="556" y="363"/>
                    </a:cubicBezTo>
                    <a:cubicBezTo>
                      <a:pt x="728" y="363"/>
                      <a:pt x="728" y="363"/>
                      <a:pt x="728" y="363"/>
                    </a:cubicBezTo>
                    <a:cubicBezTo>
                      <a:pt x="728" y="266"/>
                      <a:pt x="690" y="175"/>
                      <a:pt x="621" y="106"/>
                    </a:cubicBezTo>
                    <a:cubicBezTo>
                      <a:pt x="553" y="38"/>
                      <a:pt x="461" y="0"/>
                      <a:pt x="364" y="0"/>
                    </a:cubicBezTo>
                    <a:cubicBezTo>
                      <a:pt x="267" y="0"/>
                      <a:pt x="176" y="38"/>
                      <a:pt x="107" y="106"/>
                    </a:cubicBezTo>
                    <a:cubicBezTo>
                      <a:pt x="38" y="175"/>
                      <a:pt x="0" y="266"/>
                      <a:pt x="0" y="363"/>
                    </a:cubicBezTo>
                    <a:cubicBezTo>
                      <a:pt x="0" y="461"/>
                      <a:pt x="38" y="552"/>
                      <a:pt x="107" y="62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1" name="Freeform 9"/>
              <p:cNvSpPr/>
              <p:nvPr/>
            </p:nvSpPr>
            <p:spPr bwMode="auto">
              <a:xfrm>
                <a:off x="1488833" y="5123055"/>
                <a:ext cx="4434113" cy="4434111"/>
              </a:xfrm>
              <a:custGeom>
                <a:avLst/>
                <a:gdLst>
                  <a:gd name="T0" fmla="*/ 107 w 728"/>
                  <a:gd name="T1" fmla="*/ 621 h 727"/>
                  <a:gd name="T2" fmla="*/ 364 w 728"/>
                  <a:gd name="T3" fmla="*/ 727 h 727"/>
                  <a:gd name="T4" fmla="*/ 364 w 728"/>
                  <a:gd name="T5" fmla="*/ 556 h 727"/>
                  <a:gd name="T6" fmla="*/ 228 w 728"/>
                  <a:gd name="T7" fmla="*/ 499 h 727"/>
                  <a:gd name="T8" fmla="*/ 172 w 728"/>
                  <a:gd name="T9" fmla="*/ 363 h 727"/>
                  <a:gd name="T10" fmla="*/ 228 w 728"/>
                  <a:gd name="T11" fmla="*/ 227 h 727"/>
                  <a:gd name="T12" fmla="*/ 364 w 728"/>
                  <a:gd name="T13" fmla="*/ 171 h 727"/>
                  <a:gd name="T14" fmla="*/ 500 w 728"/>
                  <a:gd name="T15" fmla="*/ 227 h 727"/>
                  <a:gd name="T16" fmla="*/ 556 w 728"/>
                  <a:gd name="T17" fmla="*/ 363 h 727"/>
                  <a:gd name="T18" fmla="*/ 728 w 728"/>
                  <a:gd name="T19" fmla="*/ 363 h 727"/>
                  <a:gd name="T20" fmla="*/ 621 w 728"/>
                  <a:gd name="T21" fmla="*/ 106 h 727"/>
                  <a:gd name="T22" fmla="*/ 364 w 728"/>
                  <a:gd name="T23" fmla="*/ 0 h 727"/>
                  <a:gd name="T24" fmla="*/ 107 w 728"/>
                  <a:gd name="T25" fmla="*/ 106 h 727"/>
                  <a:gd name="T26" fmla="*/ 0 w 728"/>
                  <a:gd name="T27" fmla="*/ 363 h 727"/>
                  <a:gd name="T28" fmla="*/ 107 w 728"/>
                  <a:gd name="T29" fmla="*/ 621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8" h="727">
                    <a:moveTo>
                      <a:pt x="107" y="621"/>
                    </a:moveTo>
                    <a:cubicBezTo>
                      <a:pt x="176" y="689"/>
                      <a:pt x="267" y="727"/>
                      <a:pt x="364" y="727"/>
                    </a:cubicBezTo>
                    <a:cubicBezTo>
                      <a:pt x="364" y="556"/>
                      <a:pt x="364" y="556"/>
                      <a:pt x="364" y="556"/>
                    </a:cubicBezTo>
                    <a:cubicBezTo>
                      <a:pt x="313" y="556"/>
                      <a:pt x="264" y="536"/>
                      <a:pt x="228" y="499"/>
                    </a:cubicBezTo>
                    <a:cubicBezTo>
                      <a:pt x="192" y="463"/>
                      <a:pt x="172" y="415"/>
                      <a:pt x="172" y="363"/>
                    </a:cubicBezTo>
                    <a:cubicBezTo>
                      <a:pt x="172" y="312"/>
                      <a:pt x="192" y="264"/>
                      <a:pt x="228" y="227"/>
                    </a:cubicBezTo>
                    <a:cubicBezTo>
                      <a:pt x="264" y="191"/>
                      <a:pt x="313" y="171"/>
                      <a:pt x="364" y="171"/>
                    </a:cubicBezTo>
                    <a:cubicBezTo>
                      <a:pt x="415" y="171"/>
                      <a:pt x="464" y="191"/>
                      <a:pt x="500" y="227"/>
                    </a:cubicBezTo>
                    <a:cubicBezTo>
                      <a:pt x="536" y="264"/>
                      <a:pt x="556" y="312"/>
                      <a:pt x="556" y="363"/>
                    </a:cubicBezTo>
                    <a:cubicBezTo>
                      <a:pt x="728" y="363"/>
                      <a:pt x="728" y="363"/>
                      <a:pt x="728" y="363"/>
                    </a:cubicBezTo>
                    <a:cubicBezTo>
                      <a:pt x="728" y="266"/>
                      <a:pt x="690" y="175"/>
                      <a:pt x="621" y="106"/>
                    </a:cubicBezTo>
                    <a:cubicBezTo>
                      <a:pt x="553" y="38"/>
                      <a:pt x="461" y="0"/>
                      <a:pt x="364" y="0"/>
                    </a:cubicBezTo>
                    <a:cubicBezTo>
                      <a:pt x="267" y="0"/>
                      <a:pt x="176" y="38"/>
                      <a:pt x="107" y="106"/>
                    </a:cubicBezTo>
                    <a:cubicBezTo>
                      <a:pt x="38" y="175"/>
                      <a:pt x="0" y="266"/>
                      <a:pt x="0" y="363"/>
                    </a:cubicBezTo>
                    <a:cubicBezTo>
                      <a:pt x="0" y="461"/>
                      <a:pt x="38" y="552"/>
                      <a:pt x="107" y="621"/>
                    </a:cubicBezTo>
                    <a:close/>
                  </a:path>
                </a:pathLst>
              </a:custGeom>
              <a:solidFill>
                <a:srgbClr val="A80000"/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2" name="Oval 6"/>
              <p:cNvSpPr/>
              <p:nvPr/>
            </p:nvSpPr>
            <p:spPr>
              <a:xfrm>
                <a:off x="8348486" y="3610091"/>
                <a:ext cx="1020261" cy="102026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8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3" name="Oval 8"/>
              <p:cNvSpPr/>
              <p:nvPr/>
            </p:nvSpPr>
            <p:spPr>
              <a:xfrm>
                <a:off x="3276285" y="8515456"/>
                <a:ext cx="1020261" cy="1020262"/>
              </a:xfrm>
              <a:prstGeom prst="ellipse">
                <a:avLst/>
              </a:prstGeom>
              <a:solidFill>
                <a:srgbClr val="F9F9F9"/>
              </a:solidFill>
              <a:ln w="57150">
                <a:solidFill>
                  <a:srgbClr val="A8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4" name="Oval 10"/>
              <p:cNvSpPr/>
              <p:nvPr/>
            </p:nvSpPr>
            <p:spPr>
              <a:xfrm>
                <a:off x="8177884" y="8176224"/>
                <a:ext cx="1020261" cy="1020262"/>
              </a:xfrm>
              <a:prstGeom prst="ellipse">
                <a:avLst/>
              </a:prstGeom>
              <a:solidFill>
                <a:srgbClr val="F9F9F9"/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87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6254518" y="2768236"/>
              <a:ext cx="469030" cy="446448"/>
              <a:chOff x="6719888" y="887413"/>
              <a:chExt cx="492125" cy="468312"/>
            </a:xfrm>
            <a:solidFill>
              <a:srgbClr val="A80000"/>
            </a:solidFill>
          </p:grpSpPr>
          <p:sp>
            <p:nvSpPr>
              <p:cNvPr id="16" name="Freeform 16"/>
              <p:cNvSpPr>
                <a:spLocks noEditPoints="1"/>
              </p:cNvSpPr>
              <p:nvPr/>
            </p:nvSpPr>
            <p:spPr bwMode="auto">
              <a:xfrm>
                <a:off x="6719888" y="887413"/>
                <a:ext cx="492125" cy="468312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8 w 128"/>
                  <a:gd name="T13" fmla="*/ 110 h 122"/>
                  <a:gd name="T14" fmla="*/ 35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2" y="106"/>
                      <a:pt x="39" y="109"/>
                      <a:pt x="38" y="110"/>
                    </a:cubicBezTo>
                    <a:cubicBezTo>
                      <a:pt x="36" y="111"/>
                      <a:pt x="35" y="112"/>
                      <a:pt x="35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5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2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7" name="Freeform 17"/>
              <p:cNvSpPr>
                <a:spLocks noEditPoints="1"/>
              </p:cNvSpPr>
              <p:nvPr/>
            </p:nvSpPr>
            <p:spPr bwMode="auto">
              <a:xfrm>
                <a:off x="6781801" y="947738"/>
                <a:ext cx="368300" cy="247650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8" name="Freeform 18"/>
              <p:cNvSpPr>
                <a:spLocks noEditPoints="1"/>
              </p:cNvSpPr>
              <p:nvPr/>
            </p:nvSpPr>
            <p:spPr bwMode="auto">
              <a:xfrm>
                <a:off x="6943726" y="1201738"/>
                <a:ext cx="46038" cy="47625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 bwMode="auto">
              <a:xfrm>
                <a:off x="6881813" y="1044575"/>
                <a:ext cx="61913" cy="65087"/>
              </a:xfrm>
              <a:custGeom>
                <a:avLst/>
                <a:gdLst>
                  <a:gd name="T0" fmla="*/ 0 w 39"/>
                  <a:gd name="T1" fmla="*/ 24 h 41"/>
                  <a:gd name="T2" fmla="*/ 39 w 39"/>
                  <a:gd name="T3" fmla="*/ 41 h 41"/>
                  <a:gd name="T4" fmla="*/ 39 w 39"/>
                  <a:gd name="T5" fmla="*/ 32 h 41"/>
                  <a:gd name="T6" fmla="*/ 12 w 39"/>
                  <a:gd name="T7" fmla="*/ 19 h 41"/>
                  <a:gd name="T8" fmla="*/ 39 w 39"/>
                  <a:gd name="T9" fmla="*/ 10 h 41"/>
                  <a:gd name="T10" fmla="*/ 39 w 39"/>
                  <a:gd name="T11" fmla="*/ 0 h 41"/>
                  <a:gd name="T12" fmla="*/ 0 w 39"/>
                  <a:gd name="T13" fmla="*/ 17 h 41"/>
                  <a:gd name="T14" fmla="*/ 0 w 39"/>
                  <a:gd name="T15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41">
                    <a:moveTo>
                      <a:pt x="0" y="24"/>
                    </a:moveTo>
                    <a:lnTo>
                      <a:pt x="39" y="41"/>
                    </a:lnTo>
                    <a:lnTo>
                      <a:pt x="39" y="32"/>
                    </a:lnTo>
                    <a:lnTo>
                      <a:pt x="12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0" y="17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0" name="Freeform 20"/>
              <p:cNvSpPr/>
              <p:nvPr/>
            </p:nvSpPr>
            <p:spPr bwMode="auto">
              <a:xfrm>
                <a:off x="6950076" y="1033463"/>
                <a:ext cx="31750" cy="87312"/>
              </a:xfrm>
              <a:custGeom>
                <a:avLst/>
                <a:gdLst>
                  <a:gd name="T0" fmla="*/ 7 w 8"/>
                  <a:gd name="T1" fmla="*/ 0 h 23"/>
                  <a:gd name="T2" fmla="*/ 5 w 8"/>
                  <a:gd name="T3" fmla="*/ 0 h 23"/>
                  <a:gd name="T4" fmla="*/ 5 w 8"/>
                  <a:gd name="T5" fmla="*/ 2 h 23"/>
                  <a:gd name="T6" fmla="*/ 0 w 8"/>
                  <a:gd name="T7" fmla="*/ 20 h 23"/>
                  <a:gd name="T8" fmla="*/ 0 w 8"/>
                  <a:gd name="T9" fmla="*/ 22 h 23"/>
                  <a:gd name="T10" fmla="*/ 2 w 8"/>
                  <a:gd name="T11" fmla="*/ 23 h 23"/>
                  <a:gd name="T12" fmla="*/ 3 w 8"/>
                  <a:gd name="T13" fmla="*/ 23 h 23"/>
                  <a:gd name="T14" fmla="*/ 3 w 8"/>
                  <a:gd name="T15" fmla="*/ 22 h 23"/>
                  <a:gd name="T16" fmla="*/ 4 w 8"/>
                  <a:gd name="T17" fmla="*/ 21 h 23"/>
                  <a:gd name="T18" fmla="*/ 8 w 8"/>
                  <a:gd name="T19" fmla="*/ 3 h 23"/>
                  <a:gd name="T20" fmla="*/ 8 w 8"/>
                  <a:gd name="T21" fmla="*/ 1 h 23"/>
                  <a:gd name="T22" fmla="*/ 8 w 8"/>
                  <a:gd name="T23" fmla="*/ 0 h 23"/>
                  <a:gd name="T24" fmla="*/ 7 w 8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23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0" y="23"/>
                      <a:pt x="1" y="23"/>
                      <a:pt x="2" y="23"/>
                    </a:cubicBezTo>
                    <a:cubicBezTo>
                      <a:pt x="2" y="23"/>
                      <a:pt x="2" y="23"/>
                      <a:pt x="3" y="23"/>
                    </a:cubicBezTo>
                    <a:cubicBezTo>
                      <a:pt x="3" y="23"/>
                      <a:pt x="3" y="22"/>
                      <a:pt x="3" y="22"/>
                    </a:cubicBezTo>
                    <a:cubicBezTo>
                      <a:pt x="3" y="22"/>
                      <a:pt x="3" y="21"/>
                      <a:pt x="4" y="2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1" name="Freeform 21"/>
              <p:cNvSpPr/>
              <p:nvPr/>
            </p:nvSpPr>
            <p:spPr bwMode="auto">
              <a:xfrm>
                <a:off x="6989763" y="1044575"/>
                <a:ext cx="60325" cy="65087"/>
              </a:xfrm>
              <a:custGeom>
                <a:avLst/>
                <a:gdLst>
                  <a:gd name="T0" fmla="*/ 0 w 38"/>
                  <a:gd name="T1" fmla="*/ 10 h 41"/>
                  <a:gd name="T2" fmla="*/ 26 w 38"/>
                  <a:gd name="T3" fmla="*/ 19 h 41"/>
                  <a:gd name="T4" fmla="*/ 0 w 38"/>
                  <a:gd name="T5" fmla="*/ 32 h 41"/>
                  <a:gd name="T6" fmla="*/ 0 w 38"/>
                  <a:gd name="T7" fmla="*/ 41 h 41"/>
                  <a:gd name="T8" fmla="*/ 38 w 38"/>
                  <a:gd name="T9" fmla="*/ 24 h 41"/>
                  <a:gd name="T10" fmla="*/ 38 w 38"/>
                  <a:gd name="T11" fmla="*/ 17 h 41"/>
                  <a:gd name="T12" fmla="*/ 0 w 38"/>
                  <a:gd name="T13" fmla="*/ 0 h 41"/>
                  <a:gd name="T14" fmla="*/ 0 w 38"/>
                  <a:gd name="T15" fmla="*/ 1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1">
                    <a:moveTo>
                      <a:pt x="0" y="10"/>
                    </a:moveTo>
                    <a:lnTo>
                      <a:pt x="26" y="19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38" y="24"/>
                    </a:lnTo>
                    <a:lnTo>
                      <a:pt x="38" y="1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sp>
          <p:nvSpPr>
            <p:cNvPr id="22" name="Freeform 22"/>
            <p:cNvSpPr>
              <a:spLocks noEditPoints="1"/>
            </p:cNvSpPr>
            <p:nvPr/>
          </p:nvSpPr>
          <p:spPr bwMode="auto">
            <a:xfrm>
              <a:off x="4693232" y="4318143"/>
              <a:ext cx="462472" cy="409564"/>
            </a:xfrm>
            <a:custGeom>
              <a:avLst/>
              <a:gdLst>
                <a:gd name="T0" fmla="*/ 232 w 256"/>
                <a:gd name="T1" fmla="*/ 84 h 227"/>
                <a:gd name="T2" fmla="*/ 172 w 256"/>
                <a:gd name="T3" fmla="*/ 44 h 227"/>
                <a:gd name="T4" fmla="*/ 120 w 256"/>
                <a:gd name="T5" fmla="*/ 48 h 227"/>
                <a:gd name="T6" fmla="*/ 64 w 256"/>
                <a:gd name="T7" fmla="*/ 107 h 227"/>
                <a:gd name="T8" fmla="*/ 0 w 256"/>
                <a:gd name="T9" fmla="*/ 131 h 227"/>
                <a:gd name="T10" fmla="*/ 32 w 256"/>
                <a:gd name="T11" fmla="*/ 227 h 227"/>
                <a:gd name="T12" fmla="*/ 87 w 256"/>
                <a:gd name="T13" fmla="*/ 212 h 227"/>
                <a:gd name="T14" fmla="*/ 103 w 256"/>
                <a:gd name="T15" fmla="*/ 219 h 227"/>
                <a:gd name="T16" fmla="*/ 232 w 256"/>
                <a:gd name="T17" fmla="*/ 197 h 227"/>
                <a:gd name="T18" fmla="*/ 240 w 256"/>
                <a:gd name="T19" fmla="*/ 169 h 227"/>
                <a:gd name="T20" fmla="*/ 248 w 256"/>
                <a:gd name="T21" fmla="*/ 140 h 227"/>
                <a:gd name="T22" fmla="*/ 256 w 256"/>
                <a:gd name="T23" fmla="*/ 108 h 227"/>
                <a:gd name="T24" fmla="*/ 32 w 256"/>
                <a:gd name="T25" fmla="*/ 211 h 227"/>
                <a:gd name="T26" fmla="*/ 16 w 256"/>
                <a:gd name="T27" fmla="*/ 131 h 227"/>
                <a:gd name="T28" fmla="*/ 64 w 256"/>
                <a:gd name="T29" fmla="*/ 123 h 227"/>
                <a:gd name="T30" fmla="*/ 72 w 256"/>
                <a:gd name="T31" fmla="*/ 198 h 227"/>
                <a:gd name="T32" fmla="*/ 72 w 256"/>
                <a:gd name="T33" fmla="*/ 203 h 227"/>
                <a:gd name="T34" fmla="*/ 210 w 256"/>
                <a:gd name="T35" fmla="*/ 203 h 227"/>
                <a:gd name="T36" fmla="*/ 88 w 256"/>
                <a:gd name="T37" fmla="*/ 194 h 227"/>
                <a:gd name="T38" fmla="*/ 86 w 256"/>
                <a:gd name="T39" fmla="*/ 121 h 227"/>
                <a:gd name="T40" fmla="*/ 140 w 256"/>
                <a:gd name="T41" fmla="*/ 16 h 227"/>
                <a:gd name="T42" fmla="*/ 152 w 256"/>
                <a:gd name="T43" fmla="*/ 90 h 227"/>
                <a:gd name="T44" fmla="*/ 160 w 256"/>
                <a:gd name="T45" fmla="*/ 100 h 227"/>
                <a:gd name="T46" fmla="*/ 240 w 256"/>
                <a:gd name="T47" fmla="*/ 108 h 227"/>
                <a:gd name="T48" fmla="*/ 223 w 256"/>
                <a:gd name="T49" fmla="*/ 116 h 227"/>
                <a:gd name="T50" fmla="*/ 223 w 256"/>
                <a:gd name="T51" fmla="*/ 132 h 227"/>
                <a:gd name="T52" fmla="*/ 224 w 256"/>
                <a:gd name="T53" fmla="*/ 132 h 227"/>
                <a:gd name="T54" fmla="*/ 224 w 256"/>
                <a:gd name="T55" fmla="*/ 148 h 227"/>
                <a:gd name="T56" fmla="*/ 218 w 256"/>
                <a:gd name="T57" fmla="*/ 147 h 227"/>
                <a:gd name="T58" fmla="*/ 215 w 256"/>
                <a:gd name="T59" fmla="*/ 148 h 227"/>
                <a:gd name="T60" fmla="*/ 215 w 256"/>
                <a:gd name="T61" fmla="*/ 164 h 227"/>
                <a:gd name="T62" fmla="*/ 224 w 256"/>
                <a:gd name="T63" fmla="*/ 169 h 227"/>
                <a:gd name="T64" fmla="*/ 210 w 256"/>
                <a:gd name="T65" fmla="*/ 175 h 227"/>
                <a:gd name="T66" fmla="*/ 210 w 256"/>
                <a:gd name="T67" fmla="*/ 175 h 227"/>
                <a:gd name="T68" fmla="*/ 210 w 256"/>
                <a:gd name="T69" fmla="*/ 191 h 227"/>
                <a:gd name="T70" fmla="*/ 210 w 256"/>
                <a:gd name="T71" fmla="*/ 20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6" h="227">
                  <a:moveTo>
                    <a:pt x="256" y="108"/>
                  </a:moveTo>
                  <a:cubicBezTo>
                    <a:pt x="256" y="94"/>
                    <a:pt x="245" y="84"/>
                    <a:pt x="232" y="84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71" y="74"/>
                    <a:pt x="172" y="59"/>
                    <a:pt x="172" y="44"/>
                  </a:cubicBezTo>
                  <a:cubicBezTo>
                    <a:pt x="172" y="13"/>
                    <a:pt x="156" y="0"/>
                    <a:pt x="140" y="0"/>
                  </a:cubicBezTo>
                  <a:cubicBezTo>
                    <a:pt x="120" y="0"/>
                    <a:pt x="120" y="21"/>
                    <a:pt x="120" y="48"/>
                  </a:cubicBezTo>
                  <a:cubicBezTo>
                    <a:pt x="120" y="67"/>
                    <a:pt x="90" y="97"/>
                    <a:pt x="75" y="110"/>
                  </a:cubicBezTo>
                  <a:cubicBezTo>
                    <a:pt x="71" y="108"/>
                    <a:pt x="68" y="107"/>
                    <a:pt x="6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11" y="107"/>
                    <a:pt x="0" y="118"/>
                    <a:pt x="0" y="131"/>
                  </a:cubicBezTo>
                  <a:cubicBezTo>
                    <a:pt x="8" y="203"/>
                    <a:pt x="8" y="203"/>
                    <a:pt x="8" y="203"/>
                  </a:cubicBezTo>
                  <a:cubicBezTo>
                    <a:pt x="10" y="216"/>
                    <a:pt x="19" y="227"/>
                    <a:pt x="32" y="227"/>
                  </a:cubicBezTo>
                  <a:cubicBezTo>
                    <a:pt x="64" y="227"/>
                    <a:pt x="64" y="227"/>
                    <a:pt x="64" y="227"/>
                  </a:cubicBezTo>
                  <a:cubicBezTo>
                    <a:pt x="74" y="227"/>
                    <a:pt x="83" y="221"/>
                    <a:pt x="87" y="212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101" y="219"/>
                    <a:pt x="102" y="219"/>
                    <a:pt x="103" y="219"/>
                  </a:cubicBezTo>
                  <a:cubicBezTo>
                    <a:pt x="210" y="219"/>
                    <a:pt x="210" y="219"/>
                    <a:pt x="210" y="219"/>
                  </a:cubicBezTo>
                  <a:cubicBezTo>
                    <a:pt x="222" y="219"/>
                    <a:pt x="232" y="210"/>
                    <a:pt x="232" y="197"/>
                  </a:cubicBezTo>
                  <a:cubicBezTo>
                    <a:pt x="232" y="194"/>
                    <a:pt x="231" y="191"/>
                    <a:pt x="230" y="188"/>
                  </a:cubicBezTo>
                  <a:cubicBezTo>
                    <a:pt x="236" y="184"/>
                    <a:pt x="240" y="177"/>
                    <a:pt x="240" y="169"/>
                  </a:cubicBezTo>
                  <a:cubicBezTo>
                    <a:pt x="240" y="166"/>
                    <a:pt x="239" y="162"/>
                    <a:pt x="238" y="159"/>
                  </a:cubicBezTo>
                  <a:cubicBezTo>
                    <a:pt x="244" y="155"/>
                    <a:pt x="248" y="148"/>
                    <a:pt x="248" y="140"/>
                  </a:cubicBezTo>
                  <a:cubicBezTo>
                    <a:pt x="248" y="135"/>
                    <a:pt x="247" y="131"/>
                    <a:pt x="245" y="128"/>
                  </a:cubicBezTo>
                  <a:cubicBezTo>
                    <a:pt x="252" y="123"/>
                    <a:pt x="256" y="116"/>
                    <a:pt x="256" y="108"/>
                  </a:cubicBezTo>
                  <a:close/>
                  <a:moveTo>
                    <a:pt x="64" y="211"/>
                  </a:moveTo>
                  <a:cubicBezTo>
                    <a:pt x="32" y="211"/>
                    <a:pt x="32" y="211"/>
                    <a:pt x="32" y="211"/>
                  </a:cubicBezTo>
                  <a:cubicBezTo>
                    <a:pt x="28" y="211"/>
                    <a:pt x="25" y="206"/>
                    <a:pt x="24" y="202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7" y="127"/>
                    <a:pt x="20" y="123"/>
                    <a:pt x="24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9" y="123"/>
                    <a:pt x="72" y="127"/>
                    <a:pt x="72" y="131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200"/>
                    <a:pt x="72" y="201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8"/>
                    <a:pt x="69" y="211"/>
                    <a:pt x="64" y="211"/>
                  </a:cubicBezTo>
                  <a:close/>
                  <a:moveTo>
                    <a:pt x="210" y="203"/>
                  </a:moveTo>
                  <a:cubicBezTo>
                    <a:pt x="105" y="203"/>
                    <a:pt x="105" y="203"/>
                    <a:pt x="105" y="203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88" y="128"/>
                    <a:pt x="87" y="124"/>
                    <a:pt x="86" y="121"/>
                  </a:cubicBezTo>
                  <a:cubicBezTo>
                    <a:pt x="100" y="109"/>
                    <a:pt x="136" y="75"/>
                    <a:pt x="136" y="48"/>
                  </a:cubicBezTo>
                  <a:cubicBezTo>
                    <a:pt x="136" y="31"/>
                    <a:pt x="136" y="16"/>
                    <a:pt x="140" y="16"/>
                  </a:cubicBezTo>
                  <a:cubicBezTo>
                    <a:pt x="148" y="16"/>
                    <a:pt x="156" y="25"/>
                    <a:pt x="156" y="44"/>
                  </a:cubicBezTo>
                  <a:cubicBezTo>
                    <a:pt x="156" y="67"/>
                    <a:pt x="152" y="90"/>
                    <a:pt x="152" y="90"/>
                  </a:cubicBezTo>
                  <a:cubicBezTo>
                    <a:pt x="152" y="93"/>
                    <a:pt x="153" y="95"/>
                    <a:pt x="154" y="97"/>
                  </a:cubicBezTo>
                  <a:cubicBezTo>
                    <a:pt x="156" y="98"/>
                    <a:pt x="158" y="100"/>
                    <a:pt x="160" y="100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237" y="100"/>
                    <a:pt x="240" y="103"/>
                    <a:pt x="240" y="108"/>
                  </a:cubicBezTo>
                  <a:cubicBezTo>
                    <a:pt x="240" y="112"/>
                    <a:pt x="237" y="116"/>
                    <a:pt x="232" y="116"/>
                  </a:cubicBezTo>
                  <a:cubicBezTo>
                    <a:pt x="223" y="116"/>
                    <a:pt x="223" y="116"/>
                    <a:pt x="223" y="116"/>
                  </a:cubicBezTo>
                  <a:cubicBezTo>
                    <a:pt x="219" y="116"/>
                    <a:pt x="215" y="119"/>
                    <a:pt x="215" y="124"/>
                  </a:cubicBezTo>
                  <a:cubicBezTo>
                    <a:pt x="215" y="128"/>
                    <a:pt x="219" y="132"/>
                    <a:pt x="223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9" y="132"/>
                    <a:pt x="232" y="135"/>
                    <a:pt x="232" y="140"/>
                  </a:cubicBezTo>
                  <a:cubicBezTo>
                    <a:pt x="232" y="144"/>
                    <a:pt x="229" y="148"/>
                    <a:pt x="224" y="148"/>
                  </a:cubicBezTo>
                  <a:cubicBezTo>
                    <a:pt x="219" y="148"/>
                    <a:pt x="219" y="148"/>
                    <a:pt x="219" y="148"/>
                  </a:cubicBezTo>
                  <a:cubicBezTo>
                    <a:pt x="219" y="148"/>
                    <a:pt x="218" y="147"/>
                    <a:pt x="218" y="147"/>
                  </a:cubicBezTo>
                  <a:cubicBezTo>
                    <a:pt x="218" y="147"/>
                    <a:pt x="218" y="148"/>
                    <a:pt x="218" y="148"/>
                  </a:cubicBezTo>
                  <a:cubicBezTo>
                    <a:pt x="215" y="148"/>
                    <a:pt x="215" y="148"/>
                    <a:pt x="215" y="148"/>
                  </a:cubicBezTo>
                  <a:cubicBezTo>
                    <a:pt x="211" y="148"/>
                    <a:pt x="207" y="151"/>
                    <a:pt x="207" y="156"/>
                  </a:cubicBezTo>
                  <a:cubicBezTo>
                    <a:pt x="207" y="160"/>
                    <a:pt x="211" y="164"/>
                    <a:pt x="215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2" y="164"/>
                    <a:pt x="224" y="166"/>
                    <a:pt x="224" y="169"/>
                  </a:cubicBezTo>
                  <a:cubicBezTo>
                    <a:pt x="224" y="173"/>
                    <a:pt x="221" y="175"/>
                    <a:pt x="218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06" y="175"/>
                    <a:pt x="202" y="179"/>
                    <a:pt x="202" y="183"/>
                  </a:cubicBezTo>
                  <a:cubicBezTo>
                    <a:pt x="202" y="188"/>
                    <a:pt x="206" y="191"/>
                    <a:pt x="210" y="191"/>
                  </a:cubicBezTo>
                  <a:cubicBezTo>
                    <a:pt x="213" y="191"/>
                    <a:pt x="216" y="194"/>
                    <a:pt x="216" y="197"/>
                  </a:cubicBezTo>
                  <a:cubicBezTo>
                    <a:pt x="216" y="201"/>
                    <a:pt x="213" y="203"/>
                    <a:pt x="210" y="203"/>
                  </a:cubicBezTo>
                  <a:close/>
                </a:path>
              </a:pathLst>
            </a:custGeom>
            <a:solidFill>
              <a:srgbClr val="A80000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84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3" name="Freeform 26"/>
            <p:cNvSpPr>
              <a:spLocks noChangeAspect="1" noEditPoints="1"/>
            </p:cNvSpPr>
            <p:nvPr/>
          </p:nvSpPr>
          <p:spPr bwMode="auto">
            <a:xfrm rot="2700000">
              <a:off x="6293335" y="4281460"/>
              <a:ext cx="280850" cy="517096"/>
            </a:xfrm>
            <a:custGeom>
              <a:avLst/>
              <a:gdLst>
                <a:gd name="T0" fmla="*/ 482 w 579"/>
                <a:gd name="T1" fmla="*/ 367 h 1073"/>
                <a:gd name="T2" fmla="*/ 482 w 579"/>
                <a:gd name="T3" fmla="*/ 148 h 1073"/>
                <a:gd name="T4" fmla="*/ 525 w 579"/>
                <a:gd name="T5" fmla="*/ 79 h 1073"/>
                <a:gd name="T6" fmla="*/ 447 w 579"/>
                <a:gd name="T7" fmla="*/ 0 h 1073"/>
                <a:gd name="T8" fmla="*/ 132 w 579"/>
                <a:gd name="T9" fmla="*/ 0 h 1073"/>
                <a:gd name="T10" fmla="*/ 54 w 579"/>
                <a:gd name="T11" fmla="*/ 79 h 1073"/>
                <a:gd name="T12" fmla="*/ 96 w 579"/>
                <a:gd name="T13" fmla="*/ 148 h 1073"/>
                <a:gd name="T14" fmla="*/ 96 w 579"/>
                <a:gd name="T15" fmla="*/ 367 h 1073"/>
                <a:gd name="T16" fmla="*/ 0 w 579"/>
                <a:gd name="T17" fmla="*/ 583 h 1073"/>
                <a:gd name="T18" fmla="*/ 0 w 579"/>
                <a:gd name="T19" fmla="*/ 612 h 1073"/>
                <a:gd name="T20" fmla="*/ 224 w 579"/>
                <a:gd name="T21" fmla="*/ 612 h 1073"/>
                <a:gd name="T22" fmla="*/ 224 w 579"/>
                <a:gd name="T23" fmla="*/ 923 h 1073"/>
                <a:gd name="T24" fmla="*/ 289 w 579"/>
                <a:gd name="T25" fmla="*/ 1073 h 1073"/>
                <a:gd name="T26" fmla="*/ 355 w 579"/>
                <a:gd name="T27" fmla="*/ 923 h 1073"/>
                <a:gd name="T28" fmla="*/ 355 w 579"/>
                <a:gd name="T29" fmla="*/ 612 h 1073"/>
                <a:gd name="T30" fmla="*/ 579 w 579"/>
                <a:gd name="T31" fmla="*/ 612 h 1073"/>
                <a:gd name="T32" fmla="*/ 579 w 579"/>
                <a:gd name="T33" fmla="*/ 583 h 1073"/>
                <a:gd name="T34" fmla="*/ 482 w 579"/>
                <a:gd name="T35" fmla="*/ 367 h 1073"/>
                <a:gd name="T36" fmla="*/ 132 w 579"/>
                <a:gd name="T37" fmla="*/ 58 h 1073"/>
                <a:gd name="T38" fmla="*/ 447 w 579"/>
                <a:gd name="T39" fmla="*/ 58 h 1073"/>
                <a:gd name="T40" fmla="*/ 467 w 579"/>
                <a:gd name="T41" fmla="*/ 79 h 1073"/>
                <a:gd name="T42" fmla="*/ 449 w 579"/>
                <a:gd name="T43" fmla="*/ 99 h 1073"/>
                <a:gd name="T44" fmla="*/ 436 w 579"/>
                <a:gd name="T45" fmla="*/ 101 h 1073"/>
                <a:gd name="T46" fmla="*/ 143 w 579"/>
                <a:gd name="T47" fmla="*/ 101 h 1073"/>
                <a:gd name="T48" fmla="*/ 129 w 579"/>
                <a:gd name="T49" fmla="*/ 99 h 1073"/>
                <a:gd name="T50" fmla="*/ 111 w 579"/>
                <a:gd name="T51" fmla="*/ 79 h 1073"/>
                <a:gd name="T52" fmla="*/ 132 w 579"/>
                <a:gd name="T53" fmla="*/ 58 h 1073"/>
                <a:gd name="T54" fmla="*/ 424 w 579"/>
                <a:gd name="T55" fmla="*/ 370 h 1073"/>
                <a:gd name="T56" fmla="*/ 154 w 579"/>
                <a:gd name="T57" fmla="*/ 370 h 1073"/>
                <a:gd name="T58" fmla="*/ 154 w 579"/>
                <a:gd name="T59" fmla="*/ 130 h 1073"/>
                <a:gd name="T60" fmla="*/ 424 w 579"/>
                <a:gd name="T61" fmla="*/ 130 h 1073"/>
                <a:gd name="T62" fmla="*/ 424 w 579"/>
                <a:gd name="T63" fmla="*/ 370 h 1073"/>
                <a:gd name="T64" fmla="*/ 297 w 579"/>
                <a:gd name="T65" fmla="*/ 911 h 1073"/>
                <a:gd name="T66" fmla="*/ 289 w 579"/>
                <a:gd name="T67" fmla="*/ 928 h 1073"/>
                <a:gd name="T68" fmla="*/ 282 w 579"/>
                <a:gd name="T69" fmla="*/ 911 h 1073"/>
                <a:gd name="T70" fmla="*/ 282 w 579"/>
                <a:gd name="T71" fmla="*/ 612 h 1073"/>
                <a:gd name="T72" fmla="*/ 297 w 579"/>
                <a:gd name="T73" fmla="*/ 612 h 1073"/>
                <a:gd name="T74" fmla="*/ 297 w 579"/>
                <a:gd name="T75" fmla="*/ 911 h 1073"/>
                <a:gd name="T76" fmla="*/ 355 w 579"/>
                <a:gd name="T77" fmla="*/ 554 h 1073"/>
                <a:gd name="T78" fmla="*/ 224 w 579"/>
                <a:gd name="T79" fmla="*/ 554 h 1073"/>
                <a:gd name="T80" fmla="*/ 59 w 579"/>
                <a:gd name="T81" fmla="*/ 554 h 1073"/>
                <a:gd name="T82" fmla="*/ 144 w 579"/>
                <a:gd name="T83" fmla="*/ 403 h 1073"/>
                <a:gd name="T84" fmla="*/ 149 w 579"/>
                <a:gd name="T85" fmla="*/ 399 h 1073"/>
                <a:gd name="T86" fmla="*/ 430 w 579"/>
                <a:gd name="T87" fmla="*/ 399 h 1073"/>
                <a:gd name="T88" fmla="*/ 435 w 579"/>
                <a:gd name="T89" fmla="*/ 403 h 1073"/>
                <a:gd name="T90" fmla="*/ 519 w 579"/>
                <a:gd name="T91" fmla="*/ 554 h 1073"/>
                <a:gd name="T92" fmla="*/ 355 w 579"/>
                <a:gd name="T93" fmla="*/ 55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1073">
                  <a:moveTo>
                    <a:pt x="482" y="367"/>
                  </a:moveTo>
                  <a:cubicBezTo>
                    <a:pt x="482" y="148"/>
                    <a:pt x="482" y="148"/>
                    <a:pt x="482" y="148"/>
                  </a:cubicBezTo>
                  <a:cubicBezTo>
                    <a:pt x="508" y="135"/>
                    <a:pt x="525" y="109"/>
                    <a:pt x="525" y="79"/>
                  </a:cubicBezTo>
                  <a:cubicBezTo>
                    <a:pt x="525" y="35"/>
                    <a:pt x="490" y="0"/>
                    <a:pt x="44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9" y="0"/>
                    <a:pt x="54" y="35"/>
                    <a:pt x="54" y="79"/>
                  </a:cubicBezTo>
                  <a:cubicBezTo>
                    <a:pt x="54" y="109"/>
                    <a:pt x="71" y="135"/>
                    <a:pt x="96" y="148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35" y="422"/>
                    <a:pt x="0" y="500"/>
                    <a:pt x="0" y="583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224" y="612"/>
                    <a:pt x="224" y="612"/>
                    <a:pt x="224" y="612"/>
                  </a:cubicBezTo>
                  <a:cubicBezTo>
                    <a:pt x="224" y="923"/>
                    <a:pt x="224" y="923"/>
                    <a:pt x="224" y="923"/>
                  </a:cubicBezTo>
                  <a:cubicBezTo>
                    <a:pt x="289" y="1073"/>
                    <a:pt x="289" y="1073"/>
                    <a:pt x="289" y="1073"/>
                  </a:cubicBezTo>
                  <a:cubicBezTo>
                    <a:pt x="355" y="923"/>
                    <a:pt x="355" y="923"/>
                    <a:pt x="355" y="923"/>
                  </a:cubicBezTo>
                  <a:cubicBezTo>
                    <a:pt x="355" y="612"/>
                    <a:pt x="355" y="612"/>
                    <a:pt x="355" y="612"/>
                  </a:cubicBezTo>
                  <a:cubicBezTo>
                    <a:pt x="579" y="612"/>
                    <a:pt x="579" y="612"/>
                    <a:pt x="579" y="612"/>
                  </a:cubicBezTo>
                  <a:cubicBezTo>
                    <a:pt x="579" y="583"/>
                    <a:pt x="579" y="583"/>
                    <a:pt x="579" y="583"/>
                  </a:cubicBezTo>
                  <a:cubicBezTo>
                    <a:pt x="579" y="500"/>
                    <a:pt x="544" y="422"/>
                    <a:pt x="482" y="367"/>
                  </a:cubicBezTo>
                  <a:close/>
                  <a:moveTo>
                    <a:pt x="132" y="58"/>
                  </a:moveTo>
                  <a:cubicBezTo>
                    <a:pt x="447" y="58"/>
                    <a:pt x="447" y="58"/>
                    <a:pt x="447" y="58"/>
                  </a:cubicBezTo>
                  <a:cubicBezTo>
                    <a:pt x="458" y="58"/>
                    <a:pt x="467" y="67"/>
                    <a:pt x="467" y="79"/>
                  </a:cubicBezTo>
                  <a:cubicBezTo>
                    <a:pt x="467" y="89"/>
                    <a:pt x="459" y="97"/>
                    <a:pt x="449" y="99"/>
                  </a:cubicBezTo>
                  <a:cubicBezTo>
                    <a:pt x="436" y="101"/>
                    <a:pt x="436" y="101"/>
                    <a:pt x="436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9" y="97"/>
                    <a:pt x="111" y="89"/>
                    <a:pt x="111" y="79"/>
                  </a:cubicBezTo>
                  <a:cubicBezTo>
                    <a:pt x="111" y="67"/>
                    <a:pt x="121" y="58"/>
                    <a:pt x="132" y="58"/>
                  </a:cubicBezTo>
                  <a:close/>
                  <a:moveTo>
                    <a:pt x="424" y="370"/>
                  </a:moveTo>
                  <a:cubicBezTo>
                    <a:pt x="154" y="370"/>
                    <a:pt x="154" y="370"/>
                    <a:pt x="154" y="370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424" y="130"/>
                    <a:pt x="424" y="130"/>
                    <a:pt x="424" y="130"/>
                  </a:cubicBezTo>
                  <a:lnTo>
                    <a:pt x="424" y="370"/>
                  </a:lnTo>
                  <a:close/>
                  <a:moveTo>
                    <a:pt x="297" y="911"/>
                  </a:moveTo>
                  <a:cubicBezTo>
                    <a:pt x="289" y="928"/>
                    <a:pt x="289" y="928"/>
                    <a:pt x="289" y="928"/>
                  </a:cubicBezTo>
                  <a:cubicBezTo>
                    <a:pt x="282" y="911"/>
                    <a:pt x="282" y="911"/>
                    <a:pt x="282" y="911"/>
                  </a:cubicBezTo>
                  <a:cubicBezTo>
                    <a:pt x="282" y="612"/>
                    <a:pt x="282" y="612"/>
                    <a:pt x="282" y="612"/>
                  </a:cubicBezTo>
                  <a:cubicBezTo>
                    <a:pt x="297" y="612"/>
                    <a:pt x="297" y="612"/>
                    <a:pt x="297" y="612"/>
                  </a:cubicBezTo>
                  <a:lnTo>
                    <a:pt x="297" y="911"/>
                  </a:lnTo>
                  <a:close/>
                  <a:moveTo>
                    <a:pt x="355" y="554"/>
                  </a:moveTo>
                  <a:cubicBezTo>
                    <a:pt x="224" y="554"/>
                    <a:pt x="224" y="554"/>
                    <a:pt x="224" y="554"/>
                  </a:cubicBezTo>
                  <a:cubicBezTo>
                    <a:pt x="59" y="554"/>
                    <a:pt x="59" y="554"/>
                    <a:pt x="59" y="554"/>
                  </a:cubicBezTo>
                  <a:cubicBezTo>
                    <a:pt x="67" y="495"/>
                    <a:pt x="97" y="441"/>
                    <a:pt x="144" y="403"/>
                  </a:cubicBezTo>
                  <a:cubicBezTo>
                    <a:pt x="149" y="399"/>
                    <a:pt x="149" y="399"/>
                    <a:pt x="149" y="399"/>
                  </a:cubicBezTo>
                  <a:cubicBezTo>
                    <a:pt x="430" y="399"/>
                    <a:pt x="430" y="399"/>
                    <a:pt x="430" y="399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82" y="441"/>
                    <a:pt x="512" y="495"/>
                    <a:pt x="519" y="554"/>
                  </a:cubicBezTo>
                  <a:lnTo>
                    <a:pt x="355" y="554"/>
                  </a:lnTo>
                  <a:close/>
                </a:path>
              </a:pathLst>
            </a:custGeom>
            <a:solidFill>
              <a:srgbClr val="A80000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/>
            <a:lstStyle/>
            <a:p>
              <a:endParaRPr lang="id-ID" sz="84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 flipH="1">
              <a:off x="4693232" y="5093635"/>
              <a:ext cx="545073" cy="430934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Open Sans" charset="0"/>
                </a:rPr>
                <a:t>01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Open Sans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 flipH="1">
              <a:off x="6900765" y="4930683"/>
              <a:ext cx="545073" cy="430934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Open Sans" charset="0"/>
                </a:rPr>
                <a:t>02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Open Sans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 flipH="1">
              <a:off x="6973005" y="2853235"/>
              <a:ext cx="545073" cy="430934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Open Sans" charset="0"/>
                </a:rPr>
                <a:t>03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Open Sans" charset="0"/>
              </a:endParaRPr>
            </a:p>
          </p:txBody>
        </p:sp>
      </p:grpSp>
      <p:sp>
        <p:nvSpPr>
          <p:cNvPr id="28" name="TextBox 20"/>
          <p:cNvSpPr txBox="1"/>
          <p:nvPr/>
        </p:nvSpPr>
        <p:spPr bwMode="auto">
          <a:xfrm>
            <a:off x="1130299" y="4912258"/>
            <a:ext cx="2606967" cy="1061720"/>
          </a:xfrm>
          <a:prstGeom prst="rect">
            <a:avLst/>
          </a:prstGeom>
          <a:noFill/>
        </p:spPr>
        <p:txBody>
          <a:bodyPr vert="horz" wrap="square" lIns="93274" tIns="46637" rIns="93274" bIns="4663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请您在此修改您的内容，或者将内容粘贴到记事本后，复制到此段落中。</a:t>
            </a:r>
            <a:endParaRPr lang="zh-CN" altLang="en-US" sz="1400" dirty="0">
              <a:solidFill>
                <a:srgbClr val="212B3A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</p:txBody>
      </p:sp>
      <p:sp>
        <p:nvSpPr>
          <p:cNvPr id="31" name="TextBox 20"/>
          <p:cNvSpPr txBox="1"/>
          <p:nvPr/>
        </p:nvSpPr>
        <p:spPr bwMode="auto">
          <a:xfrm>
            <a:off x="7611330" y="4912258"/>
            <a:ext cx="3440976" cy="738505"/>
          </a:xfrm>
          <a:prstGeom prst="rect">
            <a:avLst/>
          </a:prstGeom>
          <a:noFill/>
        </p:spPr>
        <p:txBody>
          <a:bodyPr vert="horz" wrap="square" lIns="93274" tIns="46637" rIns="93274" bIns="4663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请您在此修改您的内容，或者将内容粘贴到记事本后，复制到此段落中。</a:t>
            </a:r>
            <a:endParaRPr lang="zh-CN" altLang="en-US" sz="1400" dirty="0">
              <a:solidFill>
                <a:srgbClr val="212B3A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</p:txBody>
      </p:sp>
      <p:sp>
        <p:nvSpPr>
          <p:cNvPr id="34" name="TextBox 20"/>
          <p:cNvSpPr txBox="1"/>
          <p:nvPr/>
        </p:nvSpPr>
        <p:spPr bwMode="auto">
          <a:xfrm>
            <a:off x="7611330" y="2554898"/>
            <a:ext cx="3440976" cy="738505"/>
          </a:xfrm>
          <a:prstGeom prst="rect">
            <a:avLst/>
          </a:prstGeom>
          <a:noFill/>
        </p:spPr>
        <p:txBody>
          <a:bodyPr vert="horz" wrap="square" lIns="93274" tIns="46637" rIns="93274" bIns="4663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请您在此修改您的内容，或者将内容粘贴到记事本后，复制到此段落中。</a:t>
            </a:r>
            <a:endParaRPr lang="zh-CN" altLang="en-US" sz="1400" dirty="0">
              <a:solidFill>
                <a:srgbClr val="212B3A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4982" y="1720840"/>
            <a:ext cx="4263914" cy="1383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正文内容，本段适应大段文字章节。如果文字较多的内容描述比较适合放在这里。请您在此修改您的内容，或者将内容粘贴到记事本后，复制到此段落中。</a:t>
            </a:r>
            <a:endParaRPr lang="zh-CN" altLang="en-US" sz="1400" dirty="0">
              <a:solidFill>
                <a:schemeClr val="bg1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4" grpId="0"/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stCxn id="2" idx="3"/>
          </p:cNvCxnSpPr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0767" y="1290580"/>
            <a:ext cx="10930466" cy="236422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116879" y="4364558"/>
            <a:ext cx="474202" cy="4742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487889" y="4364558"/>
            <a:ext cx="474202" cy="4742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858899" y="4364558"/>
            <a:ext cx="474202" cy="4742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229909" y="4364558"/>
            <a:ext cx="474202" cy="4742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600919" y="4364558"/>
            <a:ext cx="474202" cy="4742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cxnSp>
        <p:nvCxnSpPr>
          <p:cNvPr id="14" name="直接连接符 13"/>
          <p:cNvCxnSpPr>
            <a:stCxn id="8" idx="6"/>
            <a:endCxn id="10" idx="2"/>
          </p:cNvCxnSpPr>
          <p:nvPr/>
        </p:nvCxnSpPr>
        <p:spPr>
          <a:xfrm>
            <a:off x="1591081" y="4601659"/>
            <a:ext cx="189680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10" idx="6"/>
            <a:endCxn id="11" idx="2"/>
          </p:cNvCxnSpPr>
          <p:nvPr/>
        </p:nvCxnSpPr>
        <p:spPr>
          <a:xfrm>
            <a:off x="3962091" y="4601659"/>
            <a:ext cx="189680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11" idx="6"/>
            <a:endCxn id="12" idx="2"/>
          </p:cNvCxnSpPr>
          <p:nvPr/>
        </p:nvCxnSpPr>
        <p:spPr>
          <a:xfrm>
            <a:off x="6333101" y="4601659"/>
            <a:ext cx="189680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12" idx="6"/>
            <a:endCxn id="13" idx="2"/>
          </p:cNvCxnSpPr>
          <p:nvPr/>
        </p:nvCxnSpPr>
        <p:spPr>
          <a:xfrm>
            <a:off x="8704111" y="4601659"/>
            <a:ext cx="189680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304800" y="3941241"/>
            <a:ext cx="2098360" cy="1300754"/>
            <a:chOff x="414703" y="4324721"/>
            <a:chExt cx="1878554" cy="1300754"/>
          </a:xfrm>
        </p:grpSpPr>
        <p:sp>
          <p:nvSpPr>
            <p:cNvPr id="19" name="文本框 18"/>
            <p:cNvSpPr txBox="1"/>
            <p:nvPr/>
          </p:nvSpPr>
          <p:spPr>
            <a:xfrm>
              <a:off x="613499" y="4324721"/>
              <a:ext cx="1480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01</a:t>
              </a:r>
              <a:endParaRPr lang="en-US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14703" y="5276225"/>
              <a:ext cx="1878554" cy="34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675810" y="3941241"/>
            <a:ext cx="2098360" cy="1300754"/>
            <a:chOff x="414703" y="4324721"/>
            <a:chExt cx="1878554" cy="1300754"/>
          </a:xfrm>
        </p:grpSpPr>
        <p:sp>
          <p:nvSpPr>
            <p:cNvPr id="22" name="文本框 21"/>
            <p:cNvSpPr txBox="1"/>
            <p:nvPr/>
          </p:nvSpPr>
          <p:spPr>
            <a:xfrm>
              <a:off x="613499" y="4324721"/>
              <a:ext cx="1480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02</a:t>
              </a:r>
              <a:endParaRPr lang="en-US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14703" y="5276225"/>
              <a:ext cx="1878554" cy="34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46820" y="3941241"/>
            <a:ext cx="2098360" cy="1300754"/>
            <a:chOff x="414703" y="4324721"/>
            <a:chExt cx="1878554" cy="1300754"/>
          </a:xfrm>
        </p:grpSpPr>
        <p:sp>
          <p:nvSpPr>
            <p:cNvPr id="25" name="文本框 24"/>
            <p:cNvSpPr txBox="1"/>
            <p:nvPr/>
          </p:nvSpPr>
          <p:spPr>
            <a:xfrm>
              <a:off x="613499" y="4324721"/>
              <a:ext cx="1480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03</a:t>
              </a:r>
              <a:endParaRPr lang="en-US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14703" y="5276225"/>
              <a:ext cx="1878554" cy="34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417830" y="3941241"/>
            <a:ext cx="2098360" cy="1300754"/>
            <a:chOff x="414703" y="4324721"/>
            <a:chExt cx="1878554" cy="1300754"/>
          </a:xfrm>
        </p:grpSpPr>
        <p:sp>
          <p:nvSpPr>
            <p:cNvPr id="28" name="文本框 27"/>
            <p:cNvSpPr txBox="1"/>
            <p:nvPr/>
          </p:nvSpPr>
          <p:spPr>
            <a:xfrm>
              <a:off x="613499" y="4324721"/>
              <a:ext cx="1480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04</a:t>
              </a:r>
              <a:endParaRPr lang="en-US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14703" y="5276225"/>
              <a:ext cx="1878554" cy="34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788840" y="3941241"/>
            <a:ext cx="2098360" cy="1300754"/>
            <a:chOff x="414703" y="4324721"/>
            <a:chExt cx="1878554" cy="1300754"/>
          </a:xfrm>
        </p:grpSpPr>
        <p:sp>
          <p:nvSpPr>
            <p:cNvPr id="31" name="文本框 30"/>
            <p:cNvSpPr txBox="1"/>
            <p:nvPr/>
          </p:nvSpPr>
          <p:spPr>
            <a:xfrm>
              <a:off x="613499" y="4324721"/>
              <a:ext cx="1480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05</a:t>
              </a:r>
              <a:endParaRPr lang="en-US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14703" y="5276225"/>
              <a:ext cx="1878554" cy="34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28925" y="1343660"/>
            <a:ext cx="5811520" cy="3938270"/>
            <a:chOff x="2763775" y="2024055"/>
            <a:chExt cx="6533848" cy="4465583"/>
          </a:xfrm>
        </p:grpSpPr>
        <p:grpSp>
          <p:nvGrpSpPr>
            <p:cNvPr id="6" name="Group 2"/>
            <p:cNvGrpSpPr/>
            <p:nvPr/>
          </p:nvGrpSpPr>
          <p:grpSpPr>
            <a:xfrm>
              <a:off x="3631564" y="2172728"/>
              <a:ext cx="4765901" cy="4316910"/>
              <a:chOff x="2309813" y="4763"/>
              <a:chExt cx="7566026" cy="6853238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2309813" y="3484563"/>
                <a:ext cx="4545013" cy="2570163"/>
              </a:xfrm>
              <a:custGeom>
                <a:avLst/>
                <a:gdLst>
                  <a:gd name="T0" fmla="*/ 192 w 2863"/>
                  <a:gd name="T1" fmla="*/ 0 h 1619"/>
                  <a:gd name="T2" fmla="*/ 2863 w 2863"/>
                  <a:gd name="T3" fmla="*/ 1619 h 1619"/>
                  <a:gd name="T4" fmla="*/ 0 w 2863"/>
                  <a:gd name="T5" fmla="*/ 125 h 1619"/>
                  <a:gd name="T6" fmla="*/ 192 w 2863"/>
                  <a:gd name="T7" fmla="*/ 0 h 1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63" h="1619">
                    <a:moveTo>
                      <a:pt x="192" y="0"/>
                    </a:moveTo>
                    <a:lnTo>
                      <a:pt x="2863" y="1619"/>
                    </a:lnTo>
                    <a:lnTo>
                      <a:pt x="0" y="125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0" name="Freeform 7"/>
              <p:cNvSpPr/>
              <p:nvPr/>
            </p:nvSpPr>
            <p:spPr bwMode="auto">
              <a:xfrm>
                <a:off x="2614613" y="2422525"/>
                <a:ext cx="4240213" cy="3632200"/>
              </a:xfrm>
              <a:custGeom>
                <a:avLst/>
                <a:gdLst>
                  <a:gd name="T0" fmla="*/ 480 w 2671"/>
                  <a:gd name="T1" fmla="*/ 0 h 2288"/>
                  <a:gd name="T2" fmla="*/ 2671 w 2671"/>
                  <a:gd name="T3" fmla="*/ 2288 h 2288"/>
                  <a:gd name="T4" fmla="*/ 0 w 2671"/>
                  <a:gd name="T5" fmla="*/ 669 h 2288"/>
                  <a:gd name="T6" fmla="*/ 480 w 2671"/>
                  <a:gd name="T7" fmla="*/ 0 h 2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71" h="2288">
                    <a:moveTo>
                      <a:pt x="480" y="0"/>
                    </a:moveTo>
                    <a:lnTo>
                      <a:pt x="2671" y="2288"/>
                    </a:lnTo>
                    <a:lnTo>
                      <a:pt x="0" y="669"/>
                    </a:lnTo>
                    <a:lnTo>
                      <a:pt x="480" y="0"/>
                    </a:lnTo>
                    <a:close/>
                  </a:path>
                </a:pathLst>
              </a:custGeom>
              <a:solidFill>
                <a:srgbClr val="A80000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1" name="Freeform 8"/>
              <p:cNvSpPr/>
              <p:nvPr/>
            </p:nvSpPr>
            <p:spPr bwMode="auto">
              <a:xfrm>
                <a:off x="2309813" y="2422525"/>
                <a:ext cx="1066800" cy="1260475"/>
              </a:xfrm>
              <a:custGeom>
                <a:avLst/>
                <a:gdLst>
                  <a:gd name="T0" fmla="*/ 672 w 672"/>
                  <a:gd name="T1" fmla="*/ 0 h 794"/>
                  <a:gd name="T2" fmla="*/ 192 w 672"/>
                  <a:gd name="T3" fmla="*/ 669 h 794"/>
                  <a:gd name="T4" fmla="*/ 0 w 672"/>
                  <a:gd name="T5" fmla="*/ 794 h 794"/>
                  <a:gd name="T6" fmla="*/ 457 w 672"/>
                  <a:gd name="T7" fmla="*/ 162 h 794"/>
                  <a:gd name="T8" fmla="*/ 672 w 672"/>
                  <a:gd name="T9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2" h="794">
                    <a:moveTo>
                      <a:pt x="672" y="0"/>
                    </a:moveTo>
                    <a:lnTo>
                      <a:pt x="192" y="669"/>
                    </a:lnTo>
                    <a:lnTo>
                      <a:pt x="0" y="794"/>
                    </a:lnTo>
                    <a:lnTo>
                      <a:pt x="457" y="16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2" name="Freeform 9"/>
              <p:cNvSpPr/>
              <p:nvPr/>
            </p:nvSpPr>
            <p:spPr bwMode="auto">
              <a:xfrm>
                <a:off x="6291263" y="2743200"/>
                <a:ext cx="841375" cy="3340100"/>
              </a:xfrm>
              <a:custGeom>
                <a:avLst/>
                <a:gdLst>
                  <a:gd name="T0" fmla="*/ 0 w 530"/>
                  <a:gd name="T1" fmla="*/ 0 h 2104"/>
                  <a:gd name="T2" fmla="*/ 530 w 530"/>
                  <a:gd name="T3" fmla="*/ 35 h 2104"/>
                  <a:gd name="T4" fmla="*/ 384 w 530"/>
                  <a:gd name="T5" fmla="*/ 2104 h 2104"/>
                  <a:gd name="T6" fmla="*/ 0 w 530"/>
                  <a:gd name="T7" fmla="*/ 0 h 2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0" h="2104">
                    <a:moveTo>
                      <a:pt x="0" y="0"/>
                    </a:moveTo>
                    <a:lnTo>
                      <a:pt x="530" y="35"/>
                    </a:lnTo>
                    <a:lnTo>
                      <a:pt x="384" y="21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3" name="Freeform 10"/>
              <p:cNvSpPr/>
              <p:nvPr/>
            </p:nvSpPr>
            <p:spPr bwMode="auto">
              <a:xfrm>
                <a:off x="5422901" y="2743200"/>
                <a:ext cx="1477963" cy="3340100"/>
              </a:xfrm>
              <a:custGeom>
                <a:avLst/>
                <a:gdLst>
                  <a:gd name="T0" fmla="*/ 547 w 931"/>
                  <a:gd name="T1" fmla="*/ 0 h 2104"/>
                  <a:gd name="T2" fmla="*/ 931 w 931"/>
                  <a:gd name="T3" fmla="*/ 2104 h 2104"/>
                  <a:gd name="T4" fmla="*/ 0 w 931"/>
                  <a:gd name="T5" fmla="*/ 230 h 2104"/>
                  <a:gd name="T6" fmla="*/ 547 w 931"/>
                  <a:gd name="T7" fmla="*/ 0 h 2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1" h="2104">
                    <a:moveTo>
                      <a:pt x="547" y="0"/>
                    </a:moveTo>
                    <a:lnTo>
                      <a:pt x="931" y="2104"/>
                    </a:lnTo>
                    <a:lnTo>
                      <a:pt x="0" y="230"/>
                    </a:lnTo>
                    <a:lnTo>
                      <a:pt x="547" y="0"/>
                    </a:lnTo>
                    <a:close/>
                  </a:path>
                </a:pathLst>
              </a:custGeom>
              <a:solidFill>
                <a:srgbClr val="A80000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6935788" y="4665663"/>
                <a:ext cx="2049463" cy="1500188"/>
              </a:xfrm>
              <a:custGeom>
                <a:avLst/>
                <a:gdLst>
                  <a:gd name="T0" fmla="*/ 804 w 1291"/>
                  <a:gd name="T1" fmla="*/ 0 h 945"/>
                  <a:gd name="T2" fmla="*/ 1291 w 1291"/>
                  <a:gd name="T3" fmla="*/ 699 h 945"/>
                  <a:gd name="T4" fmla="*/ 0 w 1291"/>
                  <a:gd name="T5" fmla="*/ 945 h 945"/>
                  <a:gd name="T6" fmla="*/ 804 w 1291"/>
                  <a:gd name="T7" fmla="*/ 0 h 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1" h="945">
                    <a:moveTo>
                      <a:pt x="804" y="0"/>
                    </a:moveTo>
                    <a:lnTo>
                      <a:pt x="1291" y="699"/>
                    </a:lnTo>
                    <a:lnTo>
                      <a:pt x="0" y="945"/>
                    </a:lnTo>
                    <a:lnTo>
                      <a:pt x="804" y="0"/>
                    </a:lnTo>
                    <a:close/>
                  </a:path>
                </a:pathLst>
              </a:custGeom>
              <a:solidFill>
                <a:srgbClr val="A80000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8212138" y="4259263"/>
                <a:ext cx="1179513" cy="1516063"/>
              </a:xfrm>
              <a:custGeom>
                <a:avLst/>
                <a:gdLst>
                  <a:gd name="T0" fmla="*/ 283 w 743"/>
                  <a:gd name="T1" fmla="*/ 0 h 955"/>
                  <a:gd name="T2" fmla="*/ 743 w 743"/>
                  <a:gd name="T3" fmla="*/ 662 h 955"/>
                  <a:gd name="T4" fmla="*/ 487 w 743"/>
                  <a:gd name="T5" fmla="*/ 955 h 955"/>
                  <a:gd name="T6" fmla="*/ 0 w 743"/>
                  <a:gd name="T7" fmla="*/ 256 h 955"/>
                  <a:gd name="T8" fmla="*/ 283 w 743"/>
                  <a:gd name="T9" fmla="*/ 0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3" h="955">
                    <a:moveTo>
                      <a:pt x="283" y="0"/>
                    </a:moveTo>
                    <a:lnTo>
                      <a:pt x="743" y="662"/>
                    </a:lnTo>
                    <a:lnTo>
                      <a:pt x="487" y="955"/>
                    </a:lnTo>
                    <a:lnTo>
                      <a:pt x="0" y="256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6" name="Freeform 13"/>
              <p:cNvSpPr/>
              <p:nvPr/>
            </p:nvSpPr>
            <p:spPr bwMode="auto">
              <a:xfrm>
                <a:off x="5651501" y="5465763"/>
                <a:ext cx="1247775" cy="1365250"/>
              </a:xfrm>
              <a:custGeom>
                <a:avLst/>
                <a:gdLst>
                  <a:gd name="T0" fmla="*/ 0 w 786"/>
                  <a:gd name="T1" fmla="*/ 0 h 860"/>
                  <a:gd name="T2" fmla="*/ 786 w 786"/>
                  <a:gd name="T3" fmla="*/ 423 h 860"/>
                  <a:gd name="T4" fmla="*/ 33 w 786"/>
                  <a:gd name="T5" fmla="*/ 860 h 860"/>
                  <a:gd name="T6" fmla="*/ 0 w 786"/>
                  <a:gd name="T7" fmla="*/ 0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6" h="860">
                    <a:moveTo>
                      <a:pt x="0" y="0"/>
                    </a:moveTo>
                    <a:lnTo>
                      <a:pt x="786" y="423"/>
                    </a:lnTo>
                    <a:lnTo>
                      <a:pt x="33" y="8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80000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7" name="Freeform 14"/>
              <p:cNvSpPr/>
              <p:nvPr/>
            </p:nvSpPr>
            <p:spPr bwMode="auto">
              <a:xfrm>
                <a:off x="4783193" y="5465763"/>
                <a:ext cx="931863" cy="1392238"/>
              </a:xfrm>
              <a:custGeom>
                <a:avLst/>
                <a:gdLst>
                  <a:gd name="T0" fmla="*/ 554 w 587"/>
                  <a:gd name="T1" fmla="*/ 0 h 877"/>
                  <a:gd name="T2" fmla="*/ 587 w 587"/>
                  <a:gd name="T3" fmla="*/ 860 h 877"/>
                  <a:gd name="T4" fmla="*/ 30 w 587"/>
                  <a:gd name="T5" fmla="*/ 877 h 877"/>
                  <a:gd name="T6" fmla="*/ 0 w 587"/>
                  <a:gd name="T7" fmla="*/ 56 h 877"/>
                  <a:gd name="T8" fmla="*/ 554 w 587"/>
                  <a:gd name="T9" fmla="*/ 0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7" h="877">
                    <a:moveTo>
                      <a:pt x="554" y="0"/>
                    </a:moveTo>
                    <a:lnTo>
                      <a:pt x="587" y="860"/>
                    </a:lnTo>
                    <a:lnTo>
                      <a:pt x="30" y="877"/>
                    </a:lnTo>
                    <a:lnTo>
                      <a:pt x="0" y="56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8" name="Freeform 15"/>
              <p:cNvSpPr/>
              <p:nvPr/>
            </p:nvSpPr>
            <p:spPr bwMode="auto">
              <a:xfrm>
                <a:off x="6904038" y="547688"/>
                <a:ext cx="2971800" cy="5645150"/>
              </a:xfrm>
              <a:custGeom>
                <a:avLst/>
                <a:gdLst>
                  <a:gd name="T0" fmla="*/ 1872 w 1872"/>
                  <a:gd name="T1" fmla="*/ 0 h 3556"/>
                  <a:gd name="T2" fmla="*/ 0 w 1872"/>
                  <a:gd name="T3" fmla="*/ 3556 h 3556"/>
                  <a:gd name="T4" fmla="*/ 1609 w 1872"/>
                  <a:gd name="T5" fmla="*/ 133 h 3556"/>
                  <a:gd name="T6" fmla="*/ 1872 w 1872"/>
                  <a:gd name="T7" fmla="*/ 0 h 3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2" h="3556">
                    <a:moveTo>
                      <a:pt x="1872" y="0"/>
                    </a:moveTo>
                    <a:lnTo>
                      <a:pt x="0" y="3556"/>
                    </a:lnTo>
                    <a:lnTo>
                      <a:pt x="1609" y="133"/>
                    </a:lnTo>
                    <a:lnTo>
                      <a:pt x="187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9" name="Freeform 16"/>
              <p:cNvSpPr/>
              <p:nvPr/>
            </p:nvSpPr>
            <p:spPr bwMode="auto">
              <a:xfrm>
                <a:off x="6904038" y="179388"/>
                <a:ext cx="2554288" cy="6013450"/>
              </a:xfrm>
              <a:custGeom>
                <a:avLst/>
                <a:gdLst>
                  <a:gd name="T0" fmla="*/ 777 w 1609"/>
                  <a:gd name="T1" fmla="*/ 0 h 3788"/>
                  <a:gd name="T2" fmla="*/ 1609 w 1609"/>
                  <a:gd name="T3" fmla="*/ 365 h 3788"/>
                  <a:gd name="T4" fmla="*/ 0 w 1609"/>
                  <a:gd name="T5" fmla="*/ 3788 h 3788"/>
                  <a:gd name="T6" fmla="*/ 777 w 1609"/>
                  <a:gd name="T7" fmla="*/ 0 h 3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9" h="3788">
                    <a:moveTo>
                      <a:pt x="777" y="0"/>
                    </a:moveTo>
                    <a:lnTo>
                      <a:pt x="1609" y="365"/>
                    </a:lnTo>
                    <a:lnTo>
                      <a:pt x="0" y="3788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A80000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0" name="Freeform 17"/>
              <p:cNvSpPr/>
              <p:nvPr/>
            </p:nvSpPr>
            <p:spPr bwMode="auto">
              <a:xfrm>
                <a:off x="8137526" y="4763"/>
                <a:ext cx="1738313" cy="754063"/>
              </a:xfrm>
              <a:custGeom>
                <a:avLst/>
                <a:gdLst>
                  <a:gd name="T0" fmla="*/ 310 w 1095"/>
                  <a:gd name="T1" fmla="*/ 0 h 475"/>
                  <a:gd name="T2" fmla="*/ 1095 w 1095"/>
                  <a:gd name="T3" fmla="*/ 342 h 475"/>
                  <a:gd name="T4" fmla="*/ 832 w 1095"/>
                  <a:gd name="T5" fmla="*/ 475 h 475"/>
                  <a:gd name="T6" fmla="*/ 0 w 1095"/>
                  <a:gd name="T7" fmla="*/ 110 h 475"/>
                  <a:gd name="T8" fmla="*/ 310 w 1095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5" h="475">
                    <a:moveTo>
                      <a:pt x="310" y="0"/>
                    </a:moveTo>
                    <a:lnTo>
                      <a:pt x="1095" y="342"/>
                    </a:lnTo>
                    <a:lnTo>
                      <a:pt x="832" y="475"/>
                    </a:lnTo>
                    <a:lnTo>
                      <a:pt x="0" y="110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sp>
          <p:nvSpPr>
            <p:cNvPr id="21" name="Oval 16"/>
            <p:cNvSpPr/>
            <p:nvPr/>
          </p:nvSpPr>
          <p:spPr>
            <a:xfrm flipV="1">
              <a:off x="8323159" y="5026286"/>
              <a:ext cx="772336" cy="7723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2" name="Oval 19"/>
            <p:cNvSpPr/>
            <p:nvPr/>
          </p:nvSpPr>
          <p:spPr>
            <a:xfrm flipV="1">
              <a:off x="5564480" y="3023534"/>
              <a:ext cx="772336" cy="7723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 flipV="1">
              <a:off x="2763775" y="4079436"/>
              <a:ext cx="772336" cy="7723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4" name="Oval 25"/>
            <p:cNvSpPr/>
            <p:nvPr/>
          </p:nvSpPr>
          <p:spPr>
            <a:xfrm flipV="1">
              <a:off x="8525287" y="2024055"/>
              <a:ext cx="772336" cy="7723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5" name="Oval 28"/>
            <p:cNvSpPr/>
            <p:nvPr/>
          </p:nvSpPr>
          <p:spPr>
            <a:xfrm flipV="1">
              <a:off x="4161235" y="5581157"/>
              <a:ext cx="772336" cy="7723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grpSp>
          <p:nvGrpSpPr>
            <p:cNvPr id="31" name="Group 55"/>
            <p:cNvGrpSpPr>
              <a:grpSpLocks noChangeAspect="1"/>
            </p:cNvGrpSpPr>
            <p:nvPr/>
          </p:nvGrpSpPr>
          <p:grpSpPr>
            <a:xfrm>
              <a:off x="3000888" y="4227720"/>
              <a:ext cx="298111" cy="475769"/>
              <a:chOff x="6513515" y="557212"/>
              <a:chExt cx="471489" cy="752474"/>
            </a:xfrm>
            <a:solidFill>
              <a:schemeClr val="bg1"/>
            </a:solidFill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Freeform 56"/>
              <p:cNvSpPr>
                <a:spLocks noEditPoints="1"/>
              </p:cNvSpPr>
              <p:nvPr/>
            </p:nvSpPr>
            <p:spPr bwMode="auto">
              <a:xfrm>
                <a:off x="6513515" y="557212"/>
                <a:ext cx="471489" cy="752474"/>
              </a:xfrm>
              <a:custGeom>
                <a:avLst/>
                <a:gdLst>
                  <a:gd name="T0" fmla="*/ 80 w 160"/>
                  <a:gd name="T1" fmla="*/ 0 h 256"/>
                  <a:gd name="T2" fmla="*/ 11 w 160"/>
                  <a:gd name="T3" fmla="*/ 120 h 256"/>
                  <a:gd name="T4" fmla="*/ 42 w 160"/>
                  <a:gd name="T5" fmla="*/ 179 h 256"/>
                  <a:gd name="T6" fmla="*/ 49 w 160"/>
                  <a:gd name="T7" fmla="*/ 187 h 256"/>
                  <a:gd name="T8" fmla="*/ 48 w 160"/>
                  <a:gd name="T9" fmla="*/ 208 h 256"/>
                  <a:gd name="T10" fmla="*/ 52 w 160"/>
                  <a:gd name="T11" fmla="*/ 231 h 256"/>
                  <a:gd name="T12" fmla="*/ 108 w 160"/>
                  <a:gd name="T13" fmla="*/ 231 h 256"/>
                  <a:gd name="T14" fmla="*/ 112 w 160"/>
                  <a:gd name="T15" fmla="*/ 208 h 256"/>
                  <a:gd name="T16" fmla="*/ 110 w 160"/>
                  <a:gd name="T17" fmla="*/ 187 h 256"/>
                  <a:gd name="T18" fmla="*/ 118 w 160"/>
                  <a:gd name="T19" fmla="*/ 179 h 256"/>
                  <a:gd name="T20" fmla="*/ 149 w 160"/>
                  <a:gd name="T21" fmla="*/ 120 h 256"/>
                  <a:gd name="T22" fmla="*/ 80 w 160"/>
                  <a:gd name="T23" fmla="*/ 248 h 256"/>
                  <a:gd name="T24" fmla="*/ 99 w 160"/>
                  <a:gd name="T25" fmla="*/ 232 h 256"/>
                  <a:gd name="T26" fmla="*/ 108 w 160"/>
                  <a:gd name="T27" fmla="*/ 218 h 256"/>
                  <a:gd name="T28" fmla="*/ 58 w 160"/>
                  <a:gd name="T29" fmla="*/ 224 h 256"/>
                  <a:gd name="T30" fmla="*/ 58 w 160"/>
                  <a:gd name="T31" fmla="*/ 212 h 256"/>
                  <a:gd name="T32" fmla="*/ 108 w 160"/>
                  <a:gd name="T33" fmla="*/ 218 h 256"/>
                  <a:gd name="T34" fmla="*/ 108 w 160"/>
                  <a:gd name="T35" fmla="*/ 198 h 256"/>
                  <a:gd name="T36" fmla="*/ 58 w 160"/>
                  <a:gd name="T37" fmla="*/ 204 h 256"/>
                  <a:gd name="T38" fmla="*/ 58 w 160"/>
                  <a:gd name="T39" fmla="*/ 192 h 256"/>
                  <a:gd name="T40" fmla="*/ 96 w 160"/>
                  <a:gd name="T41" fmla="*/ 192 h 256"/>
                  <a:gd name="T42" fmla="*/ 135 w 160"/>
                  <a:gd name="T43" fmla="*/ 112 h 256"/>
                  <a:gd name="T44" fmla="*/ 104 w 160"/>
                  <a:gd name="T45" fmla="*/ 170 h 256"/>
                  <a:gd name="T46" fmla="*/ 96 w 160"/>
                  <a:gd name="T47" fmla="*/ 176 h 256"/>
                  <a:gd name="T48" fmla="*/ 96 w 160"/>
                  <a:gd name="T49" fmla="*/ 124 h 256"/>
                  <a:gd name="T50" fmla="*/ 88 w 160"/>
                  <a:gd name="T51" fmla="*/ 176 h 256"/>
                  <a:gd name="T52" fmla="*/ 68 w 160"/>
                  <a:gd name="T53" fmla="*/ 128 h 256"/>
                  <a:gd name="T54" fmla="*/ 60 w 160"/>
                  <a:gd name="T55" fmla="*/ 129 h 256"/>
                  <a:gd name="T56" fmla="*/ 57 w 160"/>
                  <a:gd name="T57" fmla="*/ 172 h 256"/>
                  <a:gd name="T58" fmla="*/ 26 w 160"/>
                  <a:gd name="T59" fmla="*/ 114 h 256"/>
                  <a:gd name="T60" fmla="*/ 16 w 160"/>
                  <a:gd name="T61" fmla="*/ 80 h 256"/>
                  <a:gd name="T62" fmla="*/ 144 w 160"/>
                  <a:gd name="T63" fmla="*/ 8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256">
                    <a:moveTo>
                      <a:pt x="160" y="80"/>
                    </a:moveTo>
                    <a:cubicBezTo>
                      <a:pt x="160" y="36"/>
                      <a:pt x="124" y="0"/>
                      <a:pt x="80" y="0"/>
                    </a:cubicBezTo>
                    <a:cubicBezTo>
                      <a:pt x="36" y="0"/>
                      <a:pt x="0" y="36"/>
                      <a:pt x="0" y="80"/>
                    </a:cubicBezTo>
                    <a:cubicBezTo>
                      <a:pt x="0" y="95"/>
                      <a:pt x="4" y="109"/>
                      <a:pt x="11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4" y="182"/>
                      <a:pt x="46" y="185"/>
                      <a:pt x="49" y="187"/>
                    </a:cubicBezTo>
                    <a:cubicBezTo>
                      <a:pt x="46" y="190"/>
                      <a:pt x="44" y="194"/>
                      <a:pt x="44" y="198"/>
                    </a:cubicBezTo>
                    <a:cubicBezTo>
                      <a:pt x="44" y="202"/>
                      <a:pt x="46" y="206"/>
                      <a:pt x="48" y="208"/>
                    </a:cubicBezTo>
                    <a:cubicBezTo>
                      <a:pt x="46" y="211"/>
                      <a:pt x="44" y="214"/>
                      <a:pt x="44" y="218"/>
                    </a:cubicBezTo>
                    <a:cubicBezTo>
                      <a:pt x="44" y="224"/>
                      <a:pt x="47" y="229"/>
                      <a:pt x="52" y="231"/>
                    </a:cubicBezTo>
                    <a:cubicBezTo>
                      <a:pt x="53" y="245"/>
                      <a:pt x="65" y="256"/>
                      <a:pt x="80" y="256"/>
                    </a:cubicBezTo>
                    <a:cubicBezTo>
                      <a:pt x="94" y="256"/>
                      <a:pt x="106" y="245"/>
                      <a:pt x="108" y="231"/>
                    </a:cubicBezTo>
                    <a:cubicBezTo>
                      <a:pt x="112" y="229"/>
                      <a:pt x="116" y="224"/>
                      <a:pt x="116" y="218"/>
                    </a:cubicBezTo>
                    <a:cubicBezTo>
                      <a:pt x="116" y="214"/>
                      <a:pt x="114" y="211"/>
                      <a:pt x="112" y="208"/>
                    </a:cubicBezTo>
                    <a:cubicBezTo>
                      <a:pt x="114" y="206"/>
                      <a:pt x="116" y="202"/>
                      <a:pt x="116" y="198"/>
                    </a:cubicBezTo>
                    <a:cubicBezTo>
                      <a:pt x="116" y="194"/>
                      <a:pt x="114" y="190"/>
                      <a:pt x="110" y="187"/>
                    </a:cubicBezTo>
                    <a:cubicBezTo>
                      <a:pt x="113" y="185"/>
                      <a:pt x="116" y="182"/>
                      <a:pt x="118" y="179"/>
                    </a:cubicBezTo>
                    <a:cubicBezTo>
                      <a:pt x="118" y="179"/>
                      <a:pt x="118" y="179"/>
                      <a:pt x="118" y="179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56" y="109"/>
                      <a:pt x="160" y="95"/>
                      <a:pt x="160" y="80"/>
                    </a:cubicBezTo>
                    <a:close/>
                    <a:moveTo>
                      <a:pt x="80" y="248"/>
                    </a:moveTo>
                    <a:cubicBezTo>
                      <a:pt x="70" y="248"/>
                      <a:pt x="62" y="241"/>
                      <a:pt x="60" y="232"/>
                    </a:cubicBezTo>
                    <a:cubicBezTo>
                      <a:pt x="99" y="232"/>
                      <a:pt x="99" y="232"/>
                      <a:pt x="99" y="232"/>
                    </a:cubicBezTo>
                    <a:cubicBezTo>
                      <a:pt x="97" y="241"/>
                      <a:pt x="89" y="248"/>
                      <a:pt x="80" y="248"/>
                    </a:cubicBezTo>
                    <a:close/>
                    <a:moveTo>
                      <a:pt x="108" y="218"/>
                    </a:moveTo>
                    <a:cubicBezTo>
                      <a:pt x="108" y="222"/>
                      <a:pt x="105" y="224"/>
                      <a:pt x="102" y="224"/>
                    </a:cubicBezTo>
                    <a:cubicBezTo>
                      <a:pt x="58" y="224"/>
                      <a:pt x="58" y="224"/>
                      <a:pt x="58" y="224"/>
                    </a:cubicBezTo>
                    <a:cubicBezTo>
                      <a:pt x="55" y="224"/>
                      <a:pt x="52" y="222"/>
                      <a:pt x="52" y="218"/>
                    </a:cubicBezTo>
                    <a:cubicBezTo>
                      <a:pt x="52" y="215"/>
                      <a:pt x="55" y="212"/>
                      <a:pt x="58" y="212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105" y="212"/>
                      <a:pt x="108" y="215"/>
                      <a:pt x="108" y="218"/>
                    </a:cubicBezTo>
                    <a:close/>
                    <a:moveTo>
                      <a:pt x="102" y="192"/>
                    </a:moveTo>
                    <a:cubicBezTo>
                      <a:pt x="105" y="192"/>
                      <a:pt x="108" y="195"/>
                      <a:pt x="108" y="198"/>
                    </a:cubicBezTo>
                    <a:cubicBezTo>
                      <a:pt x="108" y="202"/>
                      <a:pt x="105" y="204"/>
                      <a:pt x="102" y="204"/>
                    </a:cubicBezTo>
                    <a:cubicBezTo>
                      <a:pt x="58" y="204"/>
                      <a:pt x="58" y="204"/>
                      <a:pt x="58" y="204"/>
                    </a:cubicBezTo>
                    <a:cubicBezTo>
                      <a:pt x="55" y="204"/>
                      <a:pt x="52" y="202"/>
                      <a:pt x="52" y="198"/>
                    </a:cubicBezTo>
                    <a:cubicBezTo>
                      <a:pt x="52" y="195"/>
                      <a:pt x="55" y="192"/>
                      <a:pt x="58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96" y="192"/>
                      <a:pt x="96" y="192"/>
                      <a:pt x="96" y="192"/>
                    </a:cubicBezTo>
                    <a:lnTo>
                      <a:pt x="102" y="192"/>
                    </a:lnTo>
                    <a:close/>
                    <a:moveTo>
                      <a:pt x="135" y="112"/>
                    </a:moveTo>
                    <a:cubicBezTo>
                      <a:pt x="135" y="113"/>
                      <a:pt x="135" y="114"/>
                      <a:pt x="134" y="114"/>
                    </a:cubicBezTo>
                    <a:cubicBezTo>
                      <a:pt x="104" y="170"/>
                      <a:pt x="104" y="170"/>
                      <a:pt x="104" y="170"/>
                    </a:cubicBezTo>
                    <a:cubicBezTo>
                      <a:pt x="104" y="170"/>
                      <a:pt x="103" y="171"/>
                      <a:pt x="103" y="172"/>
                    </a:cubicBezTo>
                    <a:cubicBezTo>
                      <a:pt x="102" y="174"/>
                      <a:pt x="100" y="176"/>
                      <a:pt x="96" y="176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100" y="126"/>
                      <a:pt x="98" y="124"/>
                      <a:pt x="96" y="124"/>
                    </a:cubicBezTo>
                    <a:cubicBezTo>
                      <a:pt x="94" y="124"/>
                      <a:pt x="92" y="126"/>
                      <a:pt x="92" y="128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72" y="176"/>
                      <a:pt x="72" y="176"/>
                      <a:pt x="72" y="176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8" y="126"/>
                      <a:pt x="66" y="124"/>
                      <a:pt x="64" y="124"/>
                    </a:cubicBezTo>
                    <a:cubicBezTo>
                      <a:pt x="61" y="124"/>
                      <a:pt x="60" y="126"/>
                      <a:pt x="60" y="129"/>
                    </a:cubicBezTo>
                    <a:cubicBezTo>
                      <a:pt x="64" y="176"/>
                      <a:pt x="64" y="176"/>
                      <a:pt x="64" y="176"/>
                    </a:cubicBezTo>
                    <a:cubicBezTo>
                      <a:pt x="60" y="176"/>
                      <a:pt x="58" y="174"/>
                      <a:pt x="57" y="172"/>
                    </a:cubicBezTo>
                    <a:cubicBezTo>
                      <a:pt x="56" y="171"/>
                      <a:pt x="56" y="171"/>
                      <a:pt x="56" y="170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5" y="114"/>
                      <a:pt x="25" y="113"/>
                      <a:pt x="25" y="112"/>
                    </a:cubicBezTo>
                    <a:cubicBezTo>
                      <a:pt x="19" y="103"/>
                      <a:pt x="16" y="91"/>
                      <a:pt x="16" y="80"/>
                    </a:cubicBezTo>
                    <a:cubicBezTo>
                      <a:pt x="16" y="45"/>
                      <a:pt x="45" y="16"/>
                      <a:pt x="80" y="16"/>
                    </a:cubicBezTo>
                    <a:cubicBezTo>
                      <a:pt x="115" y="16"/>
                      <a:pt x="144" y="45"/>
                      <a:pt x="144" y="80"/>
                    </a:cubicBezTo>
                    <a:cubicBezTo>
                      <a:pt x="144" y="91"/>
                      <a:pt x="141" y="103"/>
                      <a:pt x="135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84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33" name="Freeform 57"/>
              <p:cNvSpPr/>
              <p:nvPr/>
            </p:nvSpPr>
            <p:spPr bwMode="auto">
              <a:xfrm>
                <a:off x="6608763" y="642938"/>
                <a:ext cx="120650" cy="103188"/>
              </a:xfrm>
              <a:custGeom>
                <a:avLst/>
                <a:gdLst>
                  <a:gd name="T0" fmla="*/ 35 w 41"/>
                  <a:gd name="T1" fmla="*/ 1 h 35"/>
                  <a:gd name="T2" fmla="*/ 1 w 41"/>
                  <a:gd name="T3" fmla="*/ 29 h 35"/>
                  <a:gd name="T4" fmla="*/ 3 w 41"/>
                  <a:gd name="T5" fmla="*/ 35 h 35"/>
                  <a:gd name="T6" fmla="*/ 4 w 41"/>
                  <a:gd name="T7" fmla="*/ 35 h 35"/>
                  <a:gd name="T8" fmla="*/ 8 w 41"/>
                  <a:gd name="T9" fmla="*/ 33 h 35"/>
                  <a:gd name="T10" fmla="*/ 37 w 41"/>
                  <a:gd name="T11" fmla="*/ 9 h 35"/>
                  <a:gd name="T12" fmla="*/ 40 w 41"/>
                  <a:gd name="T13" fmla="*/ 4 h 35"/>
                  <a:gd name="T14" fmla="*/ 35 w 41"/>
                  <a:gd name="T15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5">
                    <a:moveTo>
                      <a:pt x="35" y="1"/>
                    </a:moveTo>
                    <a:cubicBezTo>
                      <a:pt x="20" y="5"/>
                      <a:pt x="7" y="15"/>
                      <a:pt x="1" y="29"/>
                    </a:cubicBezTo>
                    <a:cubicBezTo>
                      <a:pt x="0" y="31"/>
                      <a:pt x="1" y="34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5"/>
                      <a:pt x="7" y="34"/>
                      <a:pt x="8" y="33"/>
                    </a:cubicBezTo>
                    <a:cubicBezTo>
                      <a:pt x="14" y="21"/>
                      <a:pt x="24" y="12"/>
                      <a:pt x="37" y="9"/>
                    </a:cubicBezTo>
                    <a:cubicBezTo>
                      <a:pt x="39" y="8"/>
                      <a:pt x="41" y="6"/>
                      <a:pt x="40" y="4"/>
                    </a:cubicBezTo>
                    <a:cubicBezTo>
                      <a:pt x="40" y="2"/>
                      <a:pt x="37" y="0"/>
                      <a:pt x="3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84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grpSp>
          <p:nvGrpSpPr>
            <p:cNvPr id="34" name="Group 62"/>
            <p:cNvGrpSpPr>
              <a:grpSpLocks noChangeAspect="1"/>
            </p:cNvGrpSpPr>
            <p:nvPr/>
          </p:nvGrpSpPr>
          <p:grpSpPr>
            <a:xfrm>
              <a:off x="4356238" y="5785364"/>
              <a:ext cx="382330" cy="363922"/>
              <a:chOff x="6719888" y="887413"/>
              <a:chExt cx="492125" cy="468312"/>
            </a:xfrm>
            <a:solidFill>
              <a:schemeClr val="bg1"/>
            </a:solidFill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Freeform 63"/>
              <p:cNvSpPr>
                <a:spLocks noEditPoints="1"/>
              </p:cNvSpPr>
              <p:nvPr/>
            </p:nvSpPr>
            <p:spPr bwMode="auto">
              <a:xfrm>
                <a:off x="6719888" y="887413"/>
                <a:ext cx="492125" cy="468312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8 w 128"/>
                  <a:gd name="T13" fmla="*/ 110 h 122"/>
                  <a:gd name="T14" fmla="*/ 35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2" y="106"/>
                      <a:pt x="39" y="109"/>
                      <a:pt x="38" y="110"/>
                    </a:cubicBezTo>
                    <a:cubicBezTo>
                      <a:pt x="36" y="111"/>
                      <a:pt x="35" y="112"/>
                      <a:pt x="35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5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2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36" name="Freeform 64"/>
              <p:cNvSpPr>
                <a:spLocks noEditPoints="1"/>
              </p:cNvSpPr>
              <p:nvPr/>
            </p:nvSpPr>
            <p:spPr bwMode="auto">
              <a:xfrm>
                <a:off x="6781801" y="947738"/>
                <a:ext cx="368300" cy="247650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37" name="Freeform 65"/>
              <p:cNvSpPr>
                <a:spLocks noEditPoints="1"/>
              </p:cNvSpPr>
              <p:nvPr/>
            </p:nvSpPr>
            <p:spPr bwMode="auto">
              <a:xfrm>
                <a:off x="6943726" y="1201738"/>
                <a:ext cx="46038" cy="47625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38" name="Freeform 66"/>
              <p:cNvSpPr/>
              <p:nvPr/>
            </p:nvSpPr>
            <p:spPr bwMode="auto">
              <a:xfrm>
                <a:off x="6881813" y="1044575"/>
                <a:ext cx="61913" cy="65087"/>
              </a:xfrm>
              <a:custGeom>
                <a:avLst/>
                <a:gdLst>
                  <a:gd name="T0" fmla="*/ 0 w 39"/>
                  <a:gd name="T1" fmla="*/ 24 h 41"/>
                  <a:gd name="T2" fmla="*/ 39 w 39"/>
                  <a:gd name="T3" fmla="*/ 41 h 41"/>
                  <a:gd name="T4" fmla="*/ 39 w 39"/>
                  <a:gd name="T5" fmla="*/ 32 h 41"/>
                  <a:gd name="T6" fmla="*/ 12 w 39"/>
                  <a:gd name="T7" fmla="*/ 19 h 41"/>
                  <a:gd name="T8" fmla="*/ 39 w 39"/>
                  <a:gd name="T9" fmla="*/ 10 h 41"/>
                  <a:gd name="T10" fmla="*/ 39 w 39"/>
                  <a:gd name="T11" fmla="*/ 0 h 41"/>
                  <a:gd name="T12" fmla="*/ 0 w 39"/>
                  <a:gd name="T13" fmla="*/ 17 h 41"/>
                  <a:gd name="T14" fmla="*/ 0 w 39"/>
                  <a:gd name="T15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41">
                    <a:moveTo>
                      <a:pt x="0" y="24"/>
                    </a:moveTo>
                    <a:lnTo>
                      <a:pt x="39" y="41"/>
                    </a:lnTo>
                    <a:lnTo>
                      <a:pt x="39" y="32"/>
                    </a:lnTo>
                    <a:lnTo>
                      <a:pt x="12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0" y="17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39" name="Freeform 67"/>
              <p:cNvSpPr/>
              <p:nvPr/>
            </p:nvSpPr>
            <p:spPr bwMode="auto">
              <a:xfrm>
                <a:off x="6950076" y="1033463"/>
                <a:ext cx="31750" cy="87312"/>
              </a:xfrm>
              <a:custGeom>
                <a:avLst/>
                <a:gdLst>
                  <a:gd name="T0" fmla="*/ 7 w 8"/>
                  <a:gd name="T1" fmla="*/ 0 h 23"/>
                  <a:gd name="T2" fmla="*/ 5 w 8"/>
                  <a:gd name="T3" fmla="*/ 0 h 23"/>
                  <a:gd name="T4" fmla="*/ 5 w 8"/>
                  <a:gd name="T5" fmla="*/ 2 h 23"/>
                  <a:gd name="T6" fmla="*/ 0 w 8"/>
                  <a:gd name="T7" fmla="*/ 20 h 23"/>
                  <a:gd name="T8" fmla="*/ 0 w 8"/>
                  <a:gd name="T9" fmla="*/ 22 h 23"/>
                  <a:gd name="T10" fmla="*/ 2 w 8"/>
                  <a:gd name="T11" fmla="*/ 23 h 23"/>
                  <a:gd name="T12" fmla="*/ 3 w 8"/>
                  <a:gd name="T13" fmla="*/ 23 h 23"/>
                  <a:gd name="T14" fmla="*/ 3 w 8"/>
                  <a:gd name="T15" fmla="*/ 22 h 23"/>
                  <a:gd name="T16" fmla="*/ 4 w 8"/>
                  <a:gd name="T17" fmla="*/ 21 h 23"/>
                  <a:gd name="T18" fmla="*/ 8 w 8"/>
                  <a:gd name="T19" fmla="*/ 3 h 23"/>
                  <a:gd name="T20" fmla="*/ 8 w 8"/>
                  <a:gd name="T21" fmla="*/ 1 h 23"/>
                  <a:gd name="T22" fmla="*/ 8 w 8"/>
                  <a:gd name="T23" fmla="*/ 0 h 23"/>
                  <a:gd name="T24" fmla="*/ 7 w 8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23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0" y="23"/>
                      <a:pt x="1" y="23"/>
                      <a:pt x="2" y="23"/>
                    </a:cubicBezTo>
                    <a:cubicBezTo>
                      <a:pt x="2" y="23"/>
                      <a:pt x="2" y="23"/>
                      <a:pt x="3" y="23"/>
                    </a:cubicBezTo>
                    <a:cubicBezTo>
                      <a:pt x="3" y="23"/>
                      <a:pt x="3" y="22"/>
                      <a:pt x="3" y="22"/>
                    </a:cubicBezTo>
                    <a:cubicBezTo>
                      <a:pt x="3" y="22"/>
                      <a:pt x="3" y="21"/>
                      <a:pt x="4" y="2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40" name="Freeform 68"/>
              <p:cNvSpPr/>
              <p:nvPr/>
            </p:nvSpPr>
            <p:spPr bwMode="auto">
              <a:xfrm>
                <a:off x="6989763" y="1044575"/>
                <a:ext cx="60325" cy="65087"/>
              </a:xfrm>
              <a:custGeom>
                <a:avLst/>
                <a:gdLst>
                  <a:gd name="T0" fmla="*/ 0 w 38"/>
                  <a:gd name="T1" fmla="*/ 10 h 41"/>
                  <a:gd name="T2" fmla="*/ 26 w 38"/>
                  <a:gd name="T3" fmla="*/ 19 h 41"/>
                  <a:gd name="T4" fmla="*/ 0 w 38"/>
                  <a:gd name="T5" fmla="*/ 32 h 41"/>
                  <a:gd name="T6" fmla="*/ 0 w 38"/>
                  <a:gd name="T7" fmla="*/ 41 h 41"/>
                  <a:gd name="T8" fmla="*/ 38 w 38"/>
                  <a:gd name="T9" fmla="*/ 24 h 41"/>
                  <a:gd name="T10" fmla="*/ 38 w 38"/>
                  <a:gd name="T11" fmla="*/ 17 h 41"/>
                  <a:gd name="T12" fmla="*/ 0 w 38"/>
                  <a:gd name="T13" fmla="*/ 0 h 41"/>
                  <a:gd name="T14" fmla="*/ 0 w 38"/>
                  <a:gd name="T15" fmla="*/ 1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1">
                    <a:moveTo>
                      <a:pt x="0" y="10"/>
                    </a:moveTo>
                    <a:lnTo>
                      <a:pt x="26" y="19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38" y="24"/>
                    </a:lnTo>
                    <a:lnTo>
                      <a:pt x="38" y="1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sp>
          <p:nvSpPr>
            <p:cNvPr id="41" name="Freeform 69"/>
            <p:cNvSpPr>
              <a:spLocks noChangeAspect="1" noEditPoints="1"/>
            </p:cNvSpPr>
            <p:nvPr/>
          </p:nvSpPr>
          <p:spPr bwMode="auto">
            <a:xfrm rot="2700000" flipH="1">
              <a:off x="5845884" y="3216812"/>
              <a:ext cx="209528" cy="385780"/>
            </a:xfrm>
            <a:custGeom>
              <a:avLst/>
              <a:gdLst>
                <a:gd name="T0" fmla="*/ 482 w 579"/>
                <a:gd name="T1" fmla="*/ 367 h 1073"/>
                <a:gd name="T2" fmla="*/ 482 w 579"/>
                <a:gd name="T3" fmla="*/ 148 h 1073"/>
                <a:gd name="T4" fmla="*/ 525 w 579"/>
                <a:gd name="T5" fmla="*/ 79 h 1073"/>
                <a:gd name="T6" fmla="*/ 447 w 579"/>
                <a:gd name="T7" fmla="*/ 0 h 1073"/>
                <a:gd name="T8" fmla="*/ 132 w 579"/>
                <a:gd name="T9" fmla="*/ 0 h 1073"/>
                <a:gd name="T10" fmla="*/ 54 w 579"/>
                <a:gd name="T11" fmla="*/ 79 h 1073"/>
                <a:gd name="T12" fmla="*/ 96 w 579"/>
                <a:gd name="T13" fmla="*/ 148 h 1073"/>
                <a:gd name="T14" fmla="*/ 96 w 579"/>
                <a:gd name="T15" fmla="*/ 367 h 1073"/>
                <a:gd name="T16" fmla="*/ 0 w 579"/>
                <a:gd name="T17" fmla="*/ 583 h 1073"/>
                <a:gd name="T18" fmla="*/ 0 w 579"/>
                <a:gd name="T19" fmla="*/ 612 h 1073"/>
                <a:gd name="T20" fmla="*/ 224 w 579"/>
                <a:gd name="T21" fmla="*/ 612 h 1073"/>
                <a:gd name="T22" fmla="*/ 224 w 579"/>
                <a:gd name="T23" fmla="*/ 923 h 1073"/>
                <a:gd name="T24" fmla="*/ 289 w 579"/>
                <a:gd name="T25" fmla="*/ 1073 h 1073"/>
                <a:gd name="T26" fmla="*/ 355 w 579"/>
                <a:gd name="T27" fmla="*/ 923 h 1073"/>
                <a:gd name="T28" fmla="*/ 355 w 579"/>
                <a:gd name="T29" fmla="*/ 612 h 1073"/>
                <a:gd name="T30" fmla="*/ 579 w 579"/>
                <a:gd name="T31" fmla="*/ 612 h 1073"/>
                <a:gd name="T32" fmla="*/ 579 w 579"/>
                <a:gd name="T33" fmla="*/ 583 h 1073"/>
                <a:gd name="T34" fmla="*/ 482 w 579"/>
                <a:gd name="T35" fmla="*/ 367 h 1073"/>
                <a:gd name="T36" fmla="*/ 132 w 579"/>
                <a:gd name="T37" fmla="*/ 58 h 1073"/>
                <a:gd name="T38" fmla="*/ 447 w 579"/>
                <a:gd name="T39" fmla="*/ 58 h 1073"/>
                <a:gd name="T40" fmla="*/ 467 w 579"/>
                <a:gd name="T41" fmla="*/ 79 h 1073"/>
                <a:gd name="T42" fmla="*/ 449 w 579"/>
                <a:gd name="T43" fmla="*/ 99 h 1073"/>
                <a:gd name="T44" fmla="*/ 436 w 579"/>
                <a:gd name="T45" fmla="*/ 101 h 1073"/>
                <a:gd name="T46" fmla="*/ 143 w 579"/>
                <a:gd name="T47" fmla="*/ 101 h 1073"/>
                <a:gd name="T48" fmla="*/ 129 w 579"/>
                <a:gd name="T49" fmla="*/ 99 h 1073"/>
                <a:gd name="T50" fmla="*/ 111 w 579"/>
                <a:gd name="T51" fmla="*/ 79 h 1073"/>
                <a:gd name="T52" fmla="*/ 132 w 579"/>
                <a:gd name="T53" fmla="*/ 58 h 1073"/>
                <a:gd name="T54" fmla="*/ 424 w 579"/>
                <a:gd name="T55" fmla="*/ 370 h 1073"/>
                <a:gd name="T56" fmla="*/ 154 w 579"/>
                <a:gd name="T57" fmla="*/ 370 h 1073"/>
                <a:gd name="T58" fmla="*/ 154 w 579"/>
                <a:gd name="T59" fmla="*/ 130 h 1073"/>
                <a:gd name="T60" fmla="*/ 424 w 579"/>
                <a:gd name="T61" fmla="*/ 130 h 1073"/>
                <a:gd name="T62" fmla="*/ 424 w 579"/>
                <a:gd name="T63" fmla="*/ 370 h 1073"/>
                <a:gd name="T64" fmla="*/ 297 w 579"/>
                <a:gd name="T65" fmla="*/ 911 h 1073"/>
                <a:gd name="T66" fmla="*/ 289 w 579"/>
                <a:gd name="T67" fmla="*/ 928 h 1073"/>
                <a:gd name="T68" fmla="*/ 282 w 579"/>
                <a:gd name="T69" fmla="*/ 911 h 1073"/>
                <a:gd name="T70" fmla="*/ 282 w 579"/>
                <a:gd name="T71" fmla="*/ 612 h 1073"/>
                <a:gd name="T72" fmla="*/ 297 w 579"/>
                <a:gd name="T73" fmla="*/ 612 h 1073"/>
                <a:gd name="T74" fmla="*/ 297 w 579"/>
                <a:gd name="T75" fmla="*/ 911 h 1073"/>
                <a:gd name="T76" fmla="*/ 355 w 579"/>
                <a:gd name="T77" fmla="*/ 554 h 1073"/>
                <a:gd name="T78" fmla="*/ 224 w 579"/>
                <a:gd name="T79" fmla="*/ 554 h 1073"/>
                <a:gd name="T80" fmla="*/ 59 w 579"/>
                <a:gd name="T81" fmla="*/ 554 h 1073"/>
                <a:gd name="T82" fmla="*/ 144 w 579"/>
                <a:gd name="T83" fmla="*/ 403 h 1073"/>
                <a:gd name="T84" fmla="*/ 149 w 579"/>
                <a:gd name="T85" fmla="*/ 399 h 1073"/>
                <a:gd name="T86" fmla="*/ 430 w 579"/>
                <a:gd name="T87" fmla="*/ 399 h 1073"/>
                <a:gd name="T88" fmla="*/ 435 w 579"/>
                <a:gd name="T89" fmla="*/ 403 h 1073"/>
                <a:gd name="T90" fmla="*/ 519 w 579"/>
                <a:gd name="T91" fmla="*/ 554 h 1073"/>
                <a:gd name="T92" fmla="*/ 355 w 579"/>
                <a:gd name="T93" fmla="*/ 55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1073">
                  <a:moveTo>
                    <a:pt x="482" y="367"/>
                  </a:moveTo>
                  <a:cubicBezTo>
                    <a:pt x="482" y="148"/>
                    <a:pt x="482" y="148"/>
                    <a:pt x="482" y="148"/>
                  </a:cubicBezTo>
                  <a:cubicBezTo>
                    <a:pt x="508" y="135"/>
                    <a:pt x="525" y="109"/>
                    <a:pt x="525" y="79"/>
                  </a:cubicBezTo>
                  <a:cubicBezTo>
                    <a:pt x="525" y="35"/>
                    <a:pt x="490" y="0"/>
                    <a:pt x="44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9" y="0"/>
                    <a:pt x="54" y="35"/>
                    <a:pt x="54" y="79"/>
                  </a:cubicBezTo>
                  <a:cubicBezTo>
                    <a:pt x="54" y="109"/>
                    <a:pt x="71" y="135"/>
                    <a:pt x="96" y="148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35" y="422"/>
                    <a:pt x="0" y="500"/>
                    <a:pt x="0" y="583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224" y="612"/>
                    <a:pt x="224" y="612"/>
                    <a:pt x="224" y="612"/>
                  </a:cubicBezTo>
                  <a:cubicBezTo>
                    <a:pt x="224" y="923"/>
                    <a:pt x="224" y="923"/>
                    <a:pt x="224" y="923"/>
                  </a:cubicBezTo>
                  <a:cubicBezTo>
                    <a:pt x="289" y="1073"/>
                    <a:pt x="289" y="1073"/>
                    <a:pt x="289" y="1073"/>
                  </a:cubicBezTo>
                  <a:cubicBezTo>
                    <a:pt x="355" y="923"/>
                    <a:pt x="355" y="923"/>
                    <a:pt x="355" y="923"/>
                  </a:cubicBezTo>
                  <a:cubicBezTo>
                    <a:pt x="355" y="612"/>
                    <a:pt x="355" y="612"/>
                    <a:pt x="355" y="612"/>
                  </a:cubicBezTo>
                  <a:cubicBezTo>
                    <a:pt x="579" y="612"/>
                    <a:pt x="579" y="612"/>
                    <a:pt x="579" y="612"/>
                  </a:cubicBezTo>
                  <a:cubicBezTo>
                    <a:pt x="579" y="583"/>
                    <a:pt x="579" y="583"/>
                    <a:pt x="579" y="583"/>
                  </a:cubicBezTo>
                  <a:cubicBezTo>
                    <a:pt x="579" y="500"/>
                    <a:pt x="544" y="422"/>
                    <a:pt x="482" y="367"/>
                  </a:cubicBezTo>
                  <a:close/>
                  <a:moveTo>
                    <a:pt x="132" y="58"/>
                  </a:moveTo>
                  <a:cubicBezTo>
                    <a:pt x="447" y="58"/>
                    <a:pt x="447" y="58"/>
                    <a:pt x="447" y="58"/>
                  </a:cubicBezTo>
                  <a:cubicBezTo>
                    <a:pt x="458" y="58"/>
                    <a:pt x="467" y="67"/>
                    <a:pt x="467" y="79"/>
                  </a:cubicBezTo>
                  <a:cubicBezTo>
                    <a:pt x="467" y="89"/>
                    <a:pt x="459" y="97"/>
                    <a:pt x="449" y="99"/>
                  </a:cubicBezTo>
                  <a:cubicBezTo>
                    <a:pt x="436" y="101"/>
                    <a:pt x="436" y="101"/>
                    <a:pt x="436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9" y="97"/>
                    <a:pt x="111" y="89"/>
                    <a:pt x="111" y="79"/>
                  </a:cubicBezTo>
                  <a:cubicBezTo>
                    <a:pt x="111" y="67"/>
                    <a:pt x="121" y="58"/>
                    <a:pt x="132" y="58"/>
                  </a:cubicBezTo>
                  <a:close/>
                  <a:moveTo>
                    <a:pt x="424" y="370"/>
                  </a:moveTo>
                  <a:cubicBezTo>
                    <a:pt x="154" y="370"/>
                    <a:pt x="154" y="370"/>
                    <a:pt x="154" y="370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424" y="130"/>
                    <a:pt x="424" y="130"/>
                    <a:pt x="424" y="130"/>
                  </a:cubicBezTo>
                  <a:lnTo>
                    <a:pt x="424" y="370"/>
                  </a:lnTo>
                  <a:close/>
                  <a:moveTo>
                    <a:pt x="297" y="911"/>
                  </a:moveTo>
                  <a:cubicBezTo>
                    <a:pt x="289" y="928"/>
                    <a:pt x="289" y="928"/>
                    <a:pt x="289" y="928"/>
                  </a:cubicBezTo>
                  <a:cubicBezTo>
                    <a:pt x="282" y="911"/>
                    <a:pt x="282" y="911"/>
                    <a:pt x="282" y="911"/>
                  </a:cubicBezTo>
                  <a:cubicBezTo>
                    <a:pt x="282" y="612"/>
                    <a:pt x="282" y="612"/>
                    <a:pt x="282" y="612"/>
                  </a:cubicBezTo>
                  <a:cubicBezTo>
                    <a:pt x="297" y="612"/>
                    <a:pt x="297" y="612"/>
                    <a:pt x="297" y="612"/>
                  </a:cubicBezTo>
                  <a:lnTo>
                    <a:pt x="297" y="911"/>
                  </a:lnTo>
                  <a:close/>
                  <a:moveTo>
                    <a:pt x="355" y="554"/>
                  </a:moveTo>
                  <a:cubicBezTo>
                    <a:pt x="224" y="554"/>
                    <a:pt x="224" y="554"/>
                    <a:pt x="224" y="554"/>
                  </a:cubicBezTo>
                  <a:cubicBezTo>
                    <a:pt x="59" y="554"/>
                    <a:pt x="59" y="554"/>
                    <a:pt x="59" y="554"/>
                  </a:cubicBezTo>
                  <a:cubicBezTo>
                    <a:pt x="67" y="495"/>
                    <a:pt x="97" y="441"/>
                    <a:pt x="144" y="403"/>
                  </a:cubicBezTo>
                  <a:cubicBezTo>
                    <a:pt x="149" y="399"/>
                    <a:pt x="149" y="399"/>
                    <a:pt x="149" y="399"/>
                  </a:cubicBezTo>
                  <a:cubicBezTo>
                    <a:pt x="430" y="399"/>
                    <a:pt x="430" y="399"/>
                    <a:pt x="430" y="399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82" y="441"/>
                    <a:pt x="512" y="495"/>
                    <a:pt x="519" y="554"/>
                  </a:cubicBezTo>
                  <a:lnTo>
                    <a:pt x="355" y="5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2" tIns="45711" rIns="91422" bIns="45711" numCol="1" anchor="t" anchorCtr="0" compatLnSpc="1"/>
            <a:lstStyle/>
            <a:p>
              <a:endParaRPr lang="id-ID" sz="840" dirty="0">
                <a:solidFill>
                  <a:schemeClr val="tx2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grpSp>
          <p:nvGrpSpPr>
            <p:cNvPr id="42" name="Group 71"/>
            <p:cNvGrpSpPr>
              <a:grpSpLocks noChangeAspect="1"/>
            </p:cNvGrpSpPr>
            <p:nvPr/>
          </p:nvGrpSpPr>
          <p:grpSpPr>
            <a:xfrm>
              <a:off x="8518162" y="5230493"/>
              <a:ext cx="382330" cy="363922"/>
              <a:chOff x="6719888" y="887413"/>
              <a:chExt cx="492125" cy="468312"/>
            </a:xfrm>
            <a:solidFill>
              <a:schemeClr val="bg1"/>
            </a:solidFill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Freeform 72"/>
              <p:cNvSpPr>
                <a:spLocks noEditPoints="1"/>
              </p:cNvSpPr>
              <p:nvPr/>
            </p:nvSpPr>
            <p:spPr bwMode="auto">
              <a:xfrm>
                <a:off x="6719888" y="887413"/>
                <a:ext cx="492125" cy="468312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8 w 128"/>
                  <a:gd name="T13" fmla="*/ 110 h 122"/>
                  <a:gd name="T14" fmla="*/ 35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2" y="106"/>
                      <a:pt x="39" y="109"/>
                      <a:pt x="38" y="110"/>
                    </a:cubicBezTo>
                    <a:cubicBezTo>
                      <a:pt x="36" y="111"/>
                      <a:pt x="35" y="112"/>
                      <a:pt x="35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5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2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44" name="Freeform 73"/>
              <p:cNvSpPr>
                <a:spLocks noEditPoints="1"/>
              </p:cNvSpPr>
              <p:nvPr/>
            </p:nvSpPr>
            <p:spPr bwMode="auto">
              <a:xfrm>
                <a:off x="6781801" y="947738"/>
                <a:ext cx="368300" cy="247650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45" name="Freeform 74"/>
              <p:cNvSpPr>
                <a:spLocks noEditPoints="1"/>
              </p:cNvSpPr>
              <p:nvPr/>
            </p:nvSpPr>
            <p:spPr bwMode="auto">
              <a:xfrm>
                <a:off x="6943726" y="1201738"/>
                <a:ext cx="46038" cy="47625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46" name="Freeform 75"/>
              <p:cNvSpPr/>
              <p:nvPr/>
            </p:nvSpPr>
            <p:spPr bwMode="auto">
              <a:xfrm>
                <a:off x="6881813" y="1044575"/>
                <a:ext cx="61913" cy="65087"/>
              </a:xfrm>
              <a:custGeom>
                <a:avLst/>
                <a:gdLst>
                  <a:gd name="T0" fmla="*/ 0 w 39"/>
                  <a:gd name="T1" fmla="*/ 24 h 41"/>
                  <a:gd name="T2" fmla="*/ 39 w 39"/>
                  <a:gd name="T3" fmla="*/ 41 h 41"/>
                  <a:gd name="T4" fmla="*/ 39 w 39"/>
                  <a:gd name="T5" fmla="*/ 32 h 41"/>
                  <a:gd name="T6" fmla="*/ 12 w 39"/>
                  <a:gd name="T7" fmla="*/ 19 h 41"/>
                  <a:gd name="T8" fmla="*/ 39 w 39"/>
                  <a:gd name="T9" fmla="*/ 10 h 41"/>
                  <a:gd name="T10" fmla="*/ 39 w 39"/>
                  <a:gd name="T11" fmla="*/ 0 h 41"/>
                  <a:gd name="T12" fmla="*/ 0 w 39"/>
                  <a:gd name="T13" fmla="*/ 17 h 41"/>
                  <a:gd name="T14" fmla="*/ 0 w 39"/>
                  <a:gd name="T15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41">
                    <a:moveTo>
                      <a:pt x="0" y="24"/>
                    </a:moveTo>
                    <a:lnTo>
                      <a:pt x="39" y="41"/>
                    </a:lnTo>
                    <a:lnTo>
                      <a:pt x="39" y="32"/>
                    </a:lnTo>
                    <a:lnTo>
                      <a:pt x="12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0" y="17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47" name="Freeform 76"/>
              <p:cNvSpPr/>
              <p:nvPr/>
            </p:nvSpPr>
            <p:spPr bwMode="auto">
              <a:xfrm>
                <a:off x="6950076" y="1033463"/>
                <a:ext cx="31750" cy="87312"/>
              </a:xfrm>
              <a:custGeom>
                <a:avLst/>
                <a:gdLst>
                  <a:gd name="T0" fmla="*/ 7 w 8"/>
                  <a:gd name="T1" fmla="*/ 0 h 23"/>
                  <a:gd name="T2" fmla="*/ 5 w 8"/>
                  <a:gd name="T3" fmla="*/ 0 h 23"/>
                  <a:gd name="T4" fmla="*/ 5 w 8"/>
                  <a:gd name="T5" fmla="*/ 2 h 23"/>
                  <a:gd name="T6" fmla="*/ 0 w 8"/>
                  <a:gd name="T7" fmla="*/ 20 h 23"/>
                  <a:gd name="T8" fmla="*/ 0 w 8"/>
                  <a:gd name="T9" fmla="*/ 22 h 23"/>
                  <a:gd name="T10" fmla="*/ 2 w 8"/>
                  <a:gd name="T11" fmla="*/ 23 h 23"/>
                  <a:gd name="T12" fmla="*/ 3 w 8"/>
                  <a:gd name="T13" fmla="*/ 23 h 23"/>
                  <a:gd name="T14" fmla="*/ 3 w 8"/>
                  <a:gd name="T15" fmla="*/ 22 h 23"/>
                  <a:gd name="T16" fmla="*/ 4 w 8"/>
                  <a:gd name="T17" fmla="*/ 21 h 23"/>
                  <a:gd name="T18" fmla="*/ 8 w 8"/>
                  <a:gd name="T19" fmla="*/ 3 h 23"/>
                  <a:gd name="T20" fmla="*/ 8 w 8"/>
                  <a:gd name="T21" fmla="*/ 1 h 23"/>
                  <a:gd name="T22" fmla="*/ 8 w 8"/>
                  <a:gd name="T23" fmla="*/ 0 h 23"/>
                  <a:gd name="T24" fmla="*/ 7 w 8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23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0" y="23"/>
                      <a:pt x="1" y="23"/>
                      <a:pt x="2" y="23"/>
                    </a:cubicBezTo>
                    <a:cubicBezTo>
                      <a:pt x="2" y="23"/>
                      <a:pt x="2" y="23"/>
                      <a:pt x="3" y="23"/>
                    </a:cubicBezTo>
                    <a:cubicBezTo>
                      <a:pt x="3" y="23"/>
                      <a:pt x="3" y="22"/>
                      <a:pt x="3" y="22"/>
                    </a:cubicBezTo>
                    <a:cubicBezTo>
                      <a:pt x="3" y="22"/>
                      <a:pt x="3" y="21"/>
                      <a:pt x="4" y="2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48" name="Freeform 77"/>
              <p:cNvSpPr/>
              <p:nvPr/>
            </p:nvSpPr>
            <p:spPr bwMode="auto">
              <a:xfrm>
                <a:off x="6989763" y="1044575"/>
                <a:ext cx="60325" cy="65087"/>
              </a:xfrm>
              <a:custGeom>
                <a:avLst/>
                <a:gdLst>
                  <a:gd name="T0" fmla="*/ 0 w 38"/>
                  <a:gd name="T1" fmla="*/ 10 h 41"/>
                  <a:gd name="T2" fmla="*/ 26 w 38"/>
                  <a:gd name="T3" fmla="*/ 19 h 41"/>
                  <a:gd name="T4" fmla="*/ 0 w 38"/>
                  <a:gd name="T5" fmla="*/ 32 h 41"/>
                  <a:gd name="T6" fmla="*/ 0 w 38"/>
                  <a:gd name="T7" fmla="*/ 41 h 41"/>
                  <a:gd name="T8" fmla="*/ 38 w 38"/>
                  <a:gd name="T9" fmla="*/ 24 h 41"/>
                  <a:gd name="T10" fmla="*/ 38 w 38"/>
                  <a:gd name="T11" fmla="*/ 17 h 41"/>
                  <a:gd name="T12" fmla="*/ 0 w 38"/>
                  <a:gd name="T13" fmla="*/ 0 h 41"/>
                  <a:gd name="T14" fmla="*/ 0 w 38"/>
                  <a:gd name="T15" fmla="*/ 1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1">
                    <a:moveTo>
                      <a:pt x="0" y="10"/>
                    </a:moveTo>
                    <a:lnTo>
                      <a:pt x="26" y="19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38" y="24"/>
                    </a:lnTo>
                    <a:lnTo>
                      <a:pt x="38" y="1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tx2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sp>
          <p:nvSpPr>
            <p:cNvPr id="49" name="Freeform 78"/>
            <p:cNvSpPr>
              <a:spLocks noChangeAspect="1" noEditPoints="1"/>
            </p:cNvSpPr>
            <p:nvPr/>
          </p:nvSpPr>
          <p:spPr bwMode="auto">
            <a:xfrm rot="2700000" flipH="1">
              <a:off x="8806691" y="2217333"/>
              <a:ext cx="209528" cy="385780"/>
            </a:xfrm>
            <a:custGeom>
              <a:avLst/>
              <a:gdLst>
                <a:gd name="T0" fmla="*/ 482 w 579"/>
                <a:gd name="T1" fmla="*/ 367 h 1073"/>
                <a:gd name="T2" fmla="*/ 482 w 579"/>
                <a:gd name="T3" fmla="*/ 148 h 1073"/>
                <a:gd name="T4" fmla="*/ 525 w 579"/>
                <a:gd name="T5" fmla="*/ 79 h 1073"/>
                <a:gd name="T6" fmla="*/ 447 w 579"/>
                <a:gd name="T7" fmla="*/ 0 h 1073"/>
                <a:gd name="T8" fmla="*/ 132 w 579"/>
                <a:gd name="T9" fmla="*/ 0 h 1073"/>
                <a:gd name="T10" fmla="*/ 54 w 579"/>
                <a:gd name="T11" fmla="*/ 79 h 1073"/>
                <a:gd name="T12" fmla="*/ 96 w 579"/>
                <a:gd name="T13" fmla="*/ 148 h 1073"/>
                <a:gd name="T14" fmla="*/ 96 w 579"/>
                <a:gd name="T15" fmla="*/ 367 h 1073"/>
                <a:gd name="T16" fmla="*/ 0 w 579"/>
                <a:gd name="T17" fmla="*/ 583 h 1073"/>
                <a:gd name="T18" fmla="*/ 0 w 579"/>
                <a:gd name="T19" fmla="*/ 612 h 1073"/>
                <a:gd name="T20" fmla="*/ 224 w 579"/>
                <a:gd name="T21" fmla="*/ 612 h 1073"/>
                <a:gd name="T22" fmla="*/ 224 w 579"/>
                <a:gd name="T23" fmla="*/ 923 h 1073"/>
                <a:gd name="T24" fmla="*/ 289 w 579"/>
                <a:gd name="T25" fmla="*/ 1073 h 1073"/>
                <a:gd name="T26" fmla="*/ 355 w 579"/>
                <a:gd name="T27" fmla="*/ 923 h 1073"/>
                <a:gd name="T28" fmla="*/ 355 w 579"/>
                <a:gd name="T29" fmla="*/ 612 h 1073"/>
                <a:gd name="T30" fmla="*/ 579 w 579"/>
                <a:gd name="T31" fmla="*/ 612 h 1073"/>
                <a:gd name="T32" fmla="*/ 579 w 579"/>
                <a:gd name="T33" fmla="*/ 583 h 1073"/>
                <a:gd name="T34" fmla="*/ 482 w 579"/>
                <a:gd name="T35" fmla="*/ 367 h 1073"/>
                <a:gd name="T36" fmla="*/ 132 w 579"/>
                <a:gd name="T37" fmla="*/ 58 h 1073"/>
                <a:gd name="T38" fmla="*/ 447 w 579"/>
                <a:gd name="T39" fmla="*/ 58 h 1073"/>
                <a:gd name="T40" fmla="*/ 467 w 579"/>
                <a:gd name="T41" fmla="*/ 79 h 1073"/>
                <a:gd name="T42" fmla="*/ 449 w 579"/>
                <a:gd name="T43" fmla="*/ 99 h 1073"/>
                <a:gd name="T44" fmla="*/ 436 w 579"/>
                <a:gd name="T45" fmla="*/ 101 h 1073"/>
                <a:gd name="T46" fmla="*/ 143 w 579"/>
                <a:gd name="T47" fmla="*/ 101 h 1073"/>
                <a:gd name="T48" fmla="*/ 129 w 579"/>
                <a:gd name="T49" fmla="*/ 99 h 1073"/>
                <a:gd name="T50" fmla="*/ 111 w 579"/>
                <a:gd name="T51" fmla="*/ 79 h 1073"/>
                <a:gd name="T52" fmla="*/ 132 w 579"/>
                <a:gd name="T53" fmla="*/ 58 h 1073"/>
                <a:gd name="T54" fmla="*/ 424 w 579"/>
                <a:gd name="T55" fmla="*/ 370 h 1073"/>
                <a:gd name="T56" fmla="*/ 154 w 579"/>
                <a:gd name="T57" fmla="*/ 370 h 1073"/>
                <a:gd name="T58" fmla="*/ 154 w 579"/>
                <a:gd name="T59" fmla="*/ 130 h 1073"/>
                <a:gd name="T60" fmla="*/ 424 w 579"/>
                <a:gd name="T61" fmla="*/ 130 h 1073"/>
                <a:gd name="T62" fmla="*/ 424 w 579"/>
                <a:gd name="T63" fmla="*/ 370 h 1073"/>
                <a:gd name="T64" fmla="*/ 297 w 579"/>
                <a:gd name="T65" fmla="*/ 911 h 1073"/>
                <a:gd name="T66" fmla="*/ 289 w 579"/>
                <a:gd name="T67" fmla="*/ 928 h 1073"/>
                <a:gd name="T68" fmla="*/ 282 w 579"/>
                <a:gd name="T69" fmla="*/ 911 h 1073"/>
                <a:gd name="T70" fmla="*/ 282 w 579"/>
                <a:gd name="T71" fmla="*/ 612 h 1073"/>
                <a:gd name="T72" fmla="*/ 297 w 579"/>
                <a:gd name="T73" fmla="*/ 612 h 1073"/>
                <a:gd name="T74" fmla="*/ 297 w 579"/>
                <a:gd name="T75" fmla="*/ 911 h 1073"/>
                <a:gd name="T76" fmla="*/ 355 w 579"/>
                <a:gd name="T77" fmla="*/ 554 h 1073"/>
                <a:gd name="T78" fmla="*/ 224 w 579"/>
                <a:gd name="T79" fmla="*/ 554 h 1073"/>
                <a:gd name="T80" fmla="*/ 59 w 579"/>
                <a:gd name="T81" fmla="*/ 554 h 1073"/>
                <a:gd name="T82" fmla="*/ 144 w 579"/>
                <a:gd name="T83" fmla="*/ 403 h 1073"/>
                <a:gd name="T84" fmla="*/ 149 w 579"/>
                <a:gd name="T85" fmla="*/ 399 h 1073"/>
                <a:gd name="T86" fmla="*/ 430 w 579"/>
                <a:gd name="T87" fmla="*/ 399 h 1073"/>
                <a:gd name="T88" fmla="*/ 435 w 579"/>
                <a:gd name="T89" fmla="*/ 403 h 1073"/>
                <a:gd name="T90" fmla="*/ 519 w 579"/>
                <a:gd name="T91" fmla="*/ 554 h 1073"/>
                <a:gd name="T92" fmla="*/ 355 w 579"/>
                <a:gd name="T93" fmla="*/ 55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1073">
                  <a:moveTo>
                    <a:pt x="482" y="367"/>
                  </a:moveTo>
                  <a:cubicBezTo>
                    <a:pt x="482" y="148"/>
                    <a:pt x="482" y="148"/>
                    <a:pt x="482" y="148"/>
                  </a:cubicBezTo>
                  <a:cubicBezTo>
                    <a:pt x="508" y="135"/>
                    <a:pt x="525" y="109"/>
                    <a:pt x="525" y="79"/>
                  </a:cubicBezTo>
                  <a:cubicBezTo>
                    <a:pt x="525" y="35"/>
                    <a:pt x="490" y="0"/>
                    <a:pt x="44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9" y="0"/>
                    <a:pt x="54" y="35"/>
                    <a:pt x="54" y="79"/>
                  </a:cubicBezTo>
                  <a:cubicBezTo>
                    <a:pt x="54" y="109"/>
                    <a:pt x="71" y="135"/>
                    <a:pt x="96" y="148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35" y="422"/>
                    <a:pt x="0" y="500"/>
                    <a:pt x="0" y="583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224" y="612"/>
                    <a:pt x="224" y="612"/>
                    <a:pt x="224" y="612"/>
                  </a:cubicBezTo>
                  <a:cubicBezTo>
                    <a:pt x="224" y="923"/>
                    <a:pt x="224" y="923"/>
                    <a:pt x="224" y="923"/>
                  </a:cubicBezTo>
                  <a:cubicBezTo>
                    <a:pt x="289" y="1073"/>
                    <a:pt x="289" y="1073"/>
                    <a:pt x="289" y="1073"/>
                  </a:cubicBezTo>
                  <a:cubicBezTo>
                    <a:pt x="355" y="923"/>
                    <a:pt x="355" y="923"/>
                    <a:pt x="355" y="923"/>
                  </a:cubicBezTo>
                  <a:cubicBezTo>
                    <a:pt x="355" y="612"/>
                    <a:pt x="355" y="612"/>
                    <a:pt x="355" y="612"/>
                  </a:cubicBezTo>
                  <a:cubicBezTo>
                    <a:pt x="579" y="612"/>
                    <a:pt x="579" y="612"/>
                    <a:pt x="579" y="612"/>
                  </a:cubicBezTo>
                  <a:cubicBezTo>
                    <a:pt x="579" y="583"/>
                    <a:pt x="579" y="583"/>
                    <a:pt x="579" y="583"/>
                  </a:cubicBezTo>
                  <a:cubicBezTo>
                    <a:pt x="579" y="500"/>
                    <a:pt x="544" y="422"/>
                    <a:pt x="482" y="367"/>
                  </a:cubicBezTo>
                  <a:close/>
                  <a:moveTo>
                    <a:pt x="132" y="58"/>
                  </a:moveTo>
                  <a:cubicBezTo>
                    <a:pt x="447" y="58"/>
                    <a:pt x="447" y="58"/>
                    <a:pt x="447" y="58"/>
                  </a:cubicBezTo>
                  <a:cubicBezTo>
                    <a:pt x="458" y="58"/>
                    <a:pt x="467" y="67"/>
                    <a:pt x="467" y="79"/>
                  </a:cubicBezTo>
                  <a:cubicBezTo>
                    <a:pt x="467" y="89"/>
                    <a:pt x="459" y="97"/>
                    <a:pt x="449" y="99"/>
                  </a:cubicBezTo>
                  <a:cubicBezTo>
                    <a:pt x="436" y="101"/>
                    <a:pt x="436" y="101"/>
                    <a:pt x="436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9" y="97"/>
                    <a:pt x="111" y="89"/>
                    <a:pt x="111" y="79"/>
                  </a:cubicBezTo>
                  <a:cubicBezTo>
                    <a:pt x="111" y="67"/>
                    <a:pt x="121" y="58"/>
                    <a:pt x="132" y="58"/>
                  </a:cubicBezTo>
                  <a:close/>
                  <a:moveTo>
                    <a:pt x="424" y="370"/>
                  </a:moveTo>
                  <a:cubicBezTo>
                    <a:pt x="154" y="370"/>
                    <a:pt x="154" y="370"/>
                    <a:pt x="154" y="370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424" y="130"/>
                    <a:pt x="424" y="130"/>
                    <a:pt x="424" y="130"/>
                  </a:cubicBezTo>
                  <a:lnTo>
                    <a:pt x="424" y="370"/>
                  </a:lnTo>
                  <a:close/>
                  <a:moveTo>
                    <a:pt x="297" y="911"/>
                  </a:moveTo>
                  <a:cubicBezTo>
                    <a:pt x="289" y="928"/>
                    <a:pt x="289" y="928"/>
                    <a:pt x="289" y="928"/>
                  </a:cubicBezTo>
                  <a:cubicBezTo>
                    <a:pt x="282" y="911"/>
                    <a:pt x="282" y="911"/>
                    <a:pt x="282" y="911"/>
                  </a:cubicBezTo>
                  <a:cubicBezTo>
                    <a:pt x="282" y="612"/>
                    <a:pt x="282" y="612"/>
                    <a:pt x="282" y="612"/>
                  </a:cubicBezTo>
                  <a:cubicBezTo>
                    <a:pt x="297" y="612"/>
                    <a:pt x="297" y="612"/>
                    <a:pt x="297" y="612"/>
                  </a:cubicBezTo>
                  <a:lnTo>
                    <a:pt x="297" y="911"/>
                  </a:lnTo>
                  <a:close/>
                  <a:moveTo>
                    <a:pt x="355" y="554"/>
                  </a:moveTo>
                  <a:cubicBezTo>
                    <a:pt x="224" y="554"/>
                    <a:pt x="224" y="554"/>
                    <a:pt x="224" y="554"/>
                  </a:cubicBezTo>
                  <a:cubicBezTo>
                    <a:pt x="59" y="554"/>
                    <a:pt x="59" y="554"/>
                    <a:pt x="59" y="554"/>
                  </a:cubicBezTo>
                  <a:cubicBezTo>
                    <a:pt x="67" y="495"/>
                    <a:pt x="97" y="441"/>
                    <a:pt x="144" y="403"/>
                  </a:cubicBezTo>
                  <a:cubicBezTo>
                    <a:pt x="149" y="399"/>
                    <a:pt x="149" y="399"/>
                    <a:pt x="149" y="399"/>
                  </a:cubicBezTo>
                  <a:cubicBezTo>
                    <a:pt x="430" y="399"/>
                    <a:pt x="430" y="399"/>
                    <a:pt x="430" y="399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82" y="441"/>
                    <a:pt x="512" y="495"/>
                    <a:pt x="519" y="554"/>
                  </a:cubicBezTo>
                  <a:lnTo>
                    <a:pt x="355" y="5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2" tIns="45711" rIns="91422" bIns="45711" numCol="1" anchor="t" anchorCtr="0" compatLnSpc="1"/>
            <a:lstStyle/>
            <a:p>
              <a:endParaRPr lang="id-ID" sz="840" dirty="0">
                <a:solidFill>
                  <a:schemeClr val="tx2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54000" y="3190875"/>
            <a:ext cx="2245995" cy="1357859"/>
            <a:chOff x="8868497" y="2933169"/>
            <a:chExt cx="2525575" cy="1538547"/>
          </a:xfrm>
          <a:noFill/>
        </p:grpSpPr>
        <p:sp>
          <p:nvSpPr>
            <p:cNvPr id="54" name="TextBox 20"/>
            <p:cNvSpPr txBox="1"/>
            <p:nvPr/>
          </p:nvSpPr>
          <p:spPr bwMode="auto">
            <a:xfrm>
              <a:off x="8868498" y="3268715"/>
              <a:ext cx="2525574" cy="1203001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55" name="TextBox 19"/>
            <p:cNvSpPr txBox="1">
              <a:spLocks noChangeArrowheads="1"/>
            </p:cNvSpPr>
            <p:nvPr/>
          </p:nvSpPr>
          <p:spPr bwMode="auto">
            <a:xfrm>
              <a:off x="8868497" y="2933169"/>
              <a:ext cx="2525575" cy="3834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点击替换内容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583485" y="4778989"/>
            <a:ext cx="2525575" cy="1397266"/>
            <a:chOff x="8868497" y="2933169"/>
            <a:chExt cx="2525575" cy="1397266"/>
          </a:xfrm>
          <a:noFill/>
        </p:grpSpPr>
        <p:sp>
          <p:nvSpPr>
            <p:cNvPr id="57" name="TextBox 20"/>
            <p:cNvSpPr txBox="1"/>
            <p:nvPr/>
          </p:nvSpPr>
          <p:spPr bwMode="auto">
            <a:xfrm>
              <a:off x="8868498" y="3268715"/>
              <a:ext cx="2525574" cy="106172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58" name="TextBox 19"/>
            <p:cNvSpPr txBox="1">
              <a:spLocks noChangeArrowheads="1"/>
            </p:cNvSpPr>
            <p:nvPr/>
          </p:nvSpPr>
          <p:spPr bwMode="auto">
            <a:xfrm>
              <a:off x="8868497" y="2933169"/>
              <a:ext cx="2525575" cy="3384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点击替换内容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2134870" y="1408430"/>
            <a:ext cx="3261995" cy="1034688"/>
            <a:chOff x="7726947" y="2933169"/>
            <a:chExt cx="3667125" cy="1172198"/>
          </a:xfrm>
          <a:noFill/>
        </p:grpSpPr>
        <p:sp>
          <p:nvSpPr>
            <p:cNvPr id="60" name="TextBox 20"/>
            <p:cNvSpPr txBox="1"/>
            <p:nvPr/>
          </p:nvSpPr>
          <p:spPr bwMode="auto">
            <a:xfrm>
              <a:off x="7726947" y="3268715"/>
              <a:ext cx="3667125" cy="836652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61" name="TextBox 19"/>
            <p:cNvSpPr txBox="1">
              <a:spLocks noChangeArrowheads="1"/>
            </p:cNvSpPr>
            <p:nvPr/>
          </p:nvSpPr>
          <p:spPr bwMode="auto">
            <a:xfrm>
              <a:off x="8868497" y="2933169"/>
              <a:ext cx="2525575" cy="3834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点击替换内容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8950960" y="1162685"/>
            <a:ext cx="2245995" cy="1357707"/>
            <a:chOff x="8868497" y="2933169"/>
            <a:chExt cx="2525575" cy="1539167"/>
          </a:xfrm>
          <a:noFill/>
        </p:grpSpPr>
        <p:sp>
          <p:nvSpPr>
            <p:cNvPr id="63" name="TextBox 20"/>
            <p:cNvSpPr txBox="1"/>
            <p:nvPr/>
          </p:nvSpPr>
          <p:spPr bwMode="auto">
            <a:xfrm>
              <a:off x="8868498" y="3268715"/>
              <a:ext cx="2525574" cy="1203621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64" name="TextBox 19"/>
            <p:cNvSpPr txBox="1">
              <a:spLocks noChangeArrowheads="1"/>
            </p:cNvSpPr>
            <p:nvPr/>
          </p:nvSpPr>
          <p:spPr bwMode="auto">
            <a:xfrm>
              <a:off x="8868497" y="2933169"/>
              <a:ext cx="2525575" cy="3836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点击替换内容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027795" y="3909060"/>
            <a:ext cx="2245995" cy="1357859"/>
            <a:chOff x="8868497" y="2933169"/>
            <a:chExt cx="2525575" cy="1538547"/>
          </a:xfrm>
          <a:noFill/>
        </p:grpSpPr>
        <p:sp>
          <p:nvSpPr>
            <p:cNvPr id="66" name="TextBox 20"/>
            <p:cNvSpPr txBox="1"/>
            <p:nvPr/>
          </p:nvSpPr>
          <p:spPr bwMode="auto">
            <a:xfrm>
              <a:off x="8868498" y="3268715"/>
              <a:ext cx="2525574" cy="1203001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67" name="TextBox 19"/>
            <p:cNvSpPr txBox="1">
              <a:spLocks noChangeArrowheads="1"/>
            </p:cNvSpPr>
            <p:nvPr/>
          </p:nvSpPr>
          <p:spPr bwMode="auto">
            <a:xfrm>
              <a:off x="8868497" y="2933169"/>
              <a:ext cx="2525575" cy="3834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点击替换内容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/>
          <p:cNvSpPr txBox="1"/>
          <p:nvPr/>
        </p:nvSpPr>
        <p:spPr>
          <a:xfrm>
            <a:off x="5311229" y="2425437"/>
            <a:ext cx="247226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</a:rPr>
              <a:t>第 三 章</a:t>
            </a:r>
            <a:endParaRPr lang="zh-CN" altLang="en-US" sz="4800" b="1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  <a:cs typeface="Microsoft YaHei Regular" panose="020B0703020204020201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311229" y="3244334"/>
            <a:ext cx="518423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48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402580" y="4070350"/>
            <a:ext cx="3615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点击替换内容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10663443" y="277297"/>
            <a:ext cx="1264919" cy="368300"/>
            <a:chOff x="10662859" y="6223295"/>
            <a:chExt cx="1264919" cy="368300"/>
          </a:xfrm>
        </p:grpSpPr>
        <p:sp>
          <p:nvSpPr>
            <p:cNvPr id="70" name="文本框 69"/>
            <p:cNvSpPr txBox="1"/>
            <p:nvPr/>
          </p:nvSpPr>
          <p:spPr>
            <a:xfrm>
              <a:off x="10662859" y="6223295"/>
              <a:ext cx="120777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r"/>
              <a:r>
                <a:rPr lang="en-US" altLang="zh-CN" dirty="0" smtClean="0">
                  <a:solidFill>
                    <a:srgbClr val="A8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Year 2022</a:t>
              </a:r>
              <a:endParaRPr lang="en-US" altLang="zh-CN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1870629" y="6291733"/>
              <a:ext cx="57149" cy="232456"/>
            </a:xfrm>
            <a:prstGeom prst="rect">
              <a:avLst/>
            </a:prstGeom>
            <a:solidFill>
              <a:srgbClr val="A8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263638" y="277297"/>
            <a:ext cx="1626809" cy="369332"/>
            <a:chOff x="377825" y="206312"/>
            <a:chExt cx="1626809" cy="369332"/>
          </a:xfrm>
        </p:grpSpPr>
        <p:sp>
          <p:nvSpPr>
            <p:cNvPr id="73" name="矩形 72"/>
            <p:cNvSpPr/>
            <p:nvPr/>
          </p:nvSpPr>
          <p:spPr>
            <a:xfrm>
              <a:off x="377825" y="274751"/>
              <a:ext cx="57149" cy="232456"/>
            </a:xfrm>
            <a:prstGeom prst="rect">
              <a:avLst/>
            </a:prstGeom>
            <a:solidFill>
              <a:srgbClr val="A8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434974" y="20631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dirty="0" smtClean="0">
                  <a:solidFill>
                    <a:srgbClr val="A8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党建工作汇报</a:t>
              </a:r>
              <a:endParaRPr lang="zh-CN" altLang="en-US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t="7757" r="73124" b="65458"/>
          <a:stretch>
            <a:fillRect/>
          </a:stretch>
        </p:blipFill>
        <p:spPr>
          <a:xfrm>
            <a:off x="4242338" y="1615729"/>
            <a:ext cx="1159932" cy="937753"/>
          </a:xfrm>
          <a:prstGeom prst="rect">
            <a:avLst/>
          </a:prstGeom>
        </p:spPr>
      </p:pic>
      <p:sp>
        <p:nvSpPr>
          <p:cNvPr id="76" name="Freeform 29"/>
          <p:cNvSpPr/>
          <p:nvPr/>
        </p:nvSpPr>
        <p:spPr bwMode="auto">
          <a:xfrm>
            <a:off x="2261870" y="1926590"/>
            <a:ext cx="2917825" cy="260794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rgbClr val="C00000"/>
              </a:solidFill>
              <a:latin typeface="Microsoft YaHei Regular" panose="020B0703020204020201" charset="-122"/>
              <a:ea typeface="Microsoft YaHei Regular" panose="020B0703020204020201" charset="-122"/>
              <a:cs typeface="+mn-ea"/>
              <a:sym typeface="+mn-lt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5905"/>
            <a:ext cx="1966595" cy="1229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8" grpId="0"/>
      <p:bldP spid="7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6" name="Group 2"/>
          <p:cNvGrpSpPr/>
          <p:nvPr/>
        </p:nvGrpSpPr>
        <p:grpSpPr>
          <a:xfrm>
            <a:off x="4082415" y="2646045"/>
            <a:ext cx="4591050" cy="3970655"/>
            <a:chOff x="6278699" y="4245151"/>
            <a:chExt cx="7850844" cy="6789332"/>
          </a:xfrm>
        </p:grpSpPr>
        <p:sp>
          <p:nvSpPr>
            <p:cNvPr id="8" name="Shape 26075"/>
            <p:cNvSpPr/>
            <p:nvPr/>
          </p:nvSpPr>
          <p:spPr>
            <a:xfrm>
              <a:off x="9117153" y="4245151"/>
              <a:ext cx="1157125" cy="678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35"/>
                  </a:moveTo>
                  <a:lnTo>
                    <a:pt x="10800" y="0"/>
                  </a:lnTo>
                  <a:lnTo>
                    <a:pt x="0" y="1835"/>
                  </a:lnTo>
                  <a:lnTo>
                    <a:pt x="6113" y="1835"/>
                  </a:lnTo>
                  <a:lnTo>
                    <a:pt x="6113" y="21600"/>
                  </a:lnTo>
                  <a:lnTo>
                    <a:pt x="15300" y="21600"/>
                  </a:lnTo>
                  <a:lnTo>
                    <a:pt x="15300" y="1835"/>
                  </a:lnTo>
                  <a:cubicBezTo>
                    <a:pt x="15300" y="1835"/>
                    <a:pt x="21600" y="1835"/>
                    <a:pt x="21600" y="1835"/>
                  </a:cubicBezTo>
                  <a:close/>
                </a:path>
              </a:pathLst>
            </a:custGeom>
            <a:solidFill>
              <a:srgbClr val="A80000"/>
            </a:solidFill>
            <a:ln w="12700" cap="flat">
              <a:noFill/>
              <a:miter lim="400000"/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2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395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0" name="Shape 26076"/>
            <p:cNvSpPr/>
            <p:nvPr/>
          </p:nvSpPr>
          <p:spPr>
            <a:xfrm>
              <a:off x="10091548" y="6233509"/>
              <a:ext cx="2305180" cy="479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605"/>
                  </a:moveTo>
                  <a:lnTo>
                    <a:pt x="15756" y="0"/>
                  </a:lnTo>
                  <a:lnTo>
                    <a:pt x="15756" y="1361"/>
                  </a:lnTo>
                  <a:cubicBezTo>
                    <a:pt x="9095" y="1456"/>
                    <a:pt x="5253" y="2617"/>
                    <a:pt x="3176" y="3599"/>
                  </a:cubicBezTo>
                  <a:cubicBezTo>
                    <a:pt x="733" y="4753"/>
                    <a:pt x="115" y="5931"/>
                    <a:pt x="50" y="6061"/>
                  </a:cubicBezTo>
                  <a:lnTo>
                    <a:pt x="0" y="6187"/>
                  </a:lnTo>
                  <a:lnTo>
                    <a:pt x="0" y="21600"/>
                  </a:lnTo>
                  <a:lnTo>
                    <a:pt x="4611" y="21600"/>
                  </a:lnTo>
                  <a:lnTo>
                    <a:pt x="4611" y="6484"/>
                  </a:lnTo>
                  <a:cubicBezTo>
                    <a:pt x="4996" y="5961"/>
                    <a:pt x="7173" y="3725"/>
                    <a:pt x="15756" y="3581"/>
                  </a:cubicBezTo>
                  <a:lnTo>
                    <a:pt x="15756" y="5210"/>
                  </a:lnTo>
                  <a:cubicBezTo>
                    <a:pt x="15756" y="5210"/>
                    <a:pt x="21600" y="2605"/>
                    <a:pt x="21600" y="260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2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395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1" name="Shape 26079"/>
            <p:cNvSpPr/>
            <p:nvPr/>
          </p:nvSpPr>
          <p:spPr>
            <a:xfrm>
              <a:off x="8788824" y="4856648"/>
              <a:ext cx="5340719" cy="617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5"/>
                  </a:moveTo>
                  <a:lnTo>
                    <a:pt x="19078" y="0"/>
                  </a:lnTo>
                  <a:lnTo>
                    <a:pt x="19078" y="1117"/>
                  </a:lnTo>
                  <a:lnTo>
                    <a:pt x="11962" y="1117"/>
                  </a:lnTo>
                  <a:cubicBezTo>
                    <a:pt x="6044" y="1117"/>
                    <a:pt x="3102" y="3562"/>
                    <a:pt x="1672" y="5605"/>
                  </a:cubicBezTo>
                  <a:cubicBezTo>
                    <a:pt x="134" y="7800"/>
                    <a:pt x="5" y="9995"/>
                    <a:pt x="0" y="10087"/>
                  </a:cubicBezTo>
                  <a:lnTo>
                    <a:pt x="3" y="10106"/>
                  </a:lnTo>
                  <a:lnTo>
                    <a:pt x="3" y="21600"/>
                  </a:lnTo>
                  <a:lnTo>
                    <a:pt x="1993" y="21600"/>
                  </a:lnTo>
                  <a:lnTo>
                    <a:pt x="1993" y="10150"/>
                  </a:lnTo>
                  <a:cubicBezTo>
                    <a:pt x="1993" y="9968"/>
                    <a:pt x="2174" y="8176"/>
                    <a:pt x="3412" y="6442"/>
                  </a:cubicBezTo>
                  <a:cubicBezTo>
                    <a:pt x="5113" y="4060"/>
                    <a:pt x="7988" y="2840"/>
                    <a:pt x="11962" y="2840"/>
                  </a:cubicBezTo>
                  <a:lnTo>
                    <a:pt x="19078" y="2840"/>
                  </a:lnTo>
                  <a:lnTo>
                    <a:pt x="19078" y="4051"/>
                  </a:lnTo>
                  <a:cubicBezTo>
                    <a:pt x="19078" y="4051"/>
                    <a:pt x="21600" y="2025"/>
                    <a:pt x="21600" y="202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2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395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2" name="Shape 26082"/>
            <p:cNvSpPr/>
            <p:nvPr/>
          </p:nvSpPr>
          <p:spPr>
            <a:xfrm>
              <a:off x="6607027" y="6148780"/>
              <a:ext cx="4629203" cy="488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82" y="7031"/>
                  </a:moveTo>
                  <a:cubicBezTo>
                    <a:pt x="18844" y="4519"/>
                    <a:pt x="16005" y="1528"/>
                    <a:pt x="10019" y="1528"/>
                  </a:cubicBezTo>
                  <a:lnTo>
                    <a:pt x="2910" y="1528"/>
                  </a:lnTo>
                  <a:lnTo>
                    <a:pt x="2910" y="0"/>
                  </a:lnTo>
                  <a:lnTo>
                    <a:pt x="0" y="2559"/>
                  </a:lnTo>
                  <a:lnTo>
                    <a:pt x="2910" y="5117"/>
                  </a:lnTo>
                  <a:lnTo>
                    <a:pt x="2910" y="3704"/>
                  </a:lnTo>
                  <a:lnTo>
                    <a:pt x="10019" y="3704"/>
                  </a:lnTo>
                  <a:cubicBezTo>
                    <a:pt x="13856" y="3704"/>
                    <a:pt x="16567" y="5132"/>
                    <a:pt x="18096" y="7948"/>
                  </a:cubicBezTo>
                  <a:cubicBezTo>
                    <a:pt x="19288" y="10144"/>
                    <a:pt x="19304" y="12407"/>
                    <a:pt x="19304" y="12427"/>
                  </a:cubicBezTo>
                  <a:lnTo>
                    <a:pt x="19304" y="21600"/>
                  </a:lnTo>
                  <a:lnTo>
                    <a:pt x="21600" y="21600"/>
                  </a:lnTo>
                  <a:lnTo>
                    <a:pt x="21600" y="12427"/>
                  </a:lnTo>
                  <a:cubicBezTo>
                    <a:pt x="21600" y="12316"/>
                    <a:pt x="21596" y="9686"/>
                    <a:pt x="20182" y="7031"/>
                  </a:cubicBezTo>
                  <a:close/>
                </a:path>
              </a:pathLst>
            </a:custGeom>
            <a:solidFill>
              <a:srgbClr val="A80000"/>
            </a:solidFill>
            <a:ln w="12700" cap="flat">
              <a:noFill/>
              <a:miter lim="400000"/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2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395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3" name="Shape 26083"/>
            <p:cNvSpPr/>
            <p:nvPr/>
          </p:nvSpPr>
          <p:spPr>
            <a:xfrm>
              <a:off x="6278699" y="7959881"/>
              <a:ext cx="2360048" cy="30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extrusionOk="0">
                  <a:moveTo>
                    <a:pt x="19818" y="4095"/>
                  </a:moveTo>
                  <a:cubicBezTo>
                    <a:pt x="18993" y="3386"/>
                    <a:pt x="17477" y="2562"/>
                    <a:pt x="14865" y="2562"/>
                  </a:cubicBezTo>
                  <a:lnTo>
                    <a:pt x="5676" y="2562"/>
                  </a:lnTo>
                  <a:lnTo>
                    <a:pt x="5676" y="0"/>
                  </a:lnTo>
                  <a:lnTo>
                    <a:pt x="0" y="4069"/>
                  </a:lnTo>
                  <a:lnTo>
                    <a:pt x="5676" y="8139"/>
                  </a:lnTo>
                  <a:lnTo>
                    <a:pt x="5676" y="6023"/>
                  </a:lnTo>
                  <a:lnTo>
                    <a:pt x="14865" y="6023"/>
                  </a:lnTo>
                  <a:cubicBezTo>
                    <a:pt x="16017" y="6023"/>
                    <a:pt x="16377" y="6306"/>
                    <a:pt x="16494" y="6404"/>
                  </a:cubicBezTo>
                  <a:cubicBezTo>
                    <a:pt x="17021" y="6848"/>
                    <a:pt x="17048" y="7679"/>
                    <a:pt x="17021" y="7958"/>
                  </a:cubicBezTo>
                  <a:lnTo>
                    <a:pt x="16999" y="8025"/>
                  </a:lnTo>
                  <a:lnTo>
                    <a:pt x="16999" y="21600"/>
                  </a:lnTo>
                  <a:lnTo>
                    <a:pt x="21478" y="21600"/>
                  </a:lnTo>
                  <a:lnTo>
                    <a:pt x="21478" y="8205"/>
                  </a:lnTo>
                  <a:cubicBezTo>
                    <a:pt x="21478" y="7665"/>
                    <a:pt x="21600" y="5625"/>
                    <a:pt x="19818" y="4095"/>
                  </a:cubicBezTo>
                  <a:close/>
                </a:path>
              </a:pathLst>
            </a:custGeom>
            <a:solidFill>
              <a:srgbClr val="A80000"/>
            </a:solidFill>
            <a:ln w="12700" cap="flat">
              <a:noFill/>
              <a:miter lim="400000"/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2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2395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03962" y="4766916"/>
            <a:ext cx="3667125" cy="1074051"/>
            <a:chOff x="7726947" y="2933169"/>
            <a:chExt cx="3667125" cy="1074051"/>
          </a:xfrm>
          <a:noFill/>
        </p:grpSpPr>
        <p:sp>
          <p:nvSpPr>
            <p:cNvPr id="15" name="TextBox 20"/>
            <p:cNvSpPr txBox="1"/>
            <p:nvPr/>
          </p:nvSpPr>
          <p:spPr bwMode="auto">
            <a:xfrm>
              <a:off x="7726947" y="3268715"/>
              <a:ext cx="3667125" cy="738505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16" name="TextBox 19"/>
            <p:cNvSpPr txBox="1">
              <a:spLocks noChangeArrowheads="1"/>
            </p:cNvSpPr>
            <p:nvPr/>
          </p:nvSpPr>
          <p:spPr bwMode="auto">
            <a:xfrm>
              <a:off x="8868497" y="2933169"/>
              <a:ext cx="2525575" cy="3384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点击替换内容</a:t>
              </a:r>
              <a:endPara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12564" y="3456608"/>
            <a:ext cx="3667125" cy="1074051"/>
            <a:chOff x="7726947" y="2933169"/>
            <a:chExt cx="3667125" cy="1074051"/>
          </a:xfrm>
          <a:noFill/>
        </p:grpSpPr>
        <p:sp>
          <p:nvSpPr>
            <p:cNvPr id="18" name="TextBox 20"/>
            <p:cNvSpPr txBox="1"/>
            <p:nvPr/>
          </p:nvSpPr>
          <p:spPr bwMode="auto">
            <a:xfrm>
              <a:off x="7726947" y="3268715"/>
              <a:ext cx="3667125" cy="738505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19" name="TextBox 19"/>
            <p:cNvSpPr txBox="1">
              <a:spLocks noChangeArrowheads="1"/>
            </p:cNvSpPr>
            <p:nvPr/>
          </p:nvSpPr>
          <p:spPr bwMode="auto">
            <a:xfrm>
              <a:off x="8868497" y="2933169"/>
              <a:ext cx="2525575" cy="3384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点击替换内容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56192" y="1524023"/>
            <a:ext cx="3667125" cy="1074051"/>
            <a:chOff x="7726947" y="2933169"/>
            <a:chExt cx="3667125" cy="1074051"/>
          </a:xfrm>
          <a:noFill/>
        </p:grpSpPr>
        <p:sp>
          <p:nvSpPr>
            <p:cNvPr id="21" name="TextBox 20"/>
            <p:cNvSpPr txBox="1"/>
            <p:nvPr/>
          </p:nvSpPr>
          <p:spPr bwMode="auto">
            <a:xfrm>
              <a:off x="7726947" y="3268715"/>
              <a:ext cx="3667125" cy="738505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22" name="TextBox 19"/>
            <p:cNvSpPr txBox="1">
              <a:spLocks noChangeArrowheads="1"/>
            </p:cNvSpPr>
            <p:nvPr/>
          </p:nvSpPr>
          <p:spPr bwMode="auto">
            <a:xfrm>
              <a:off x="8297722" y="2933169"/>
              <a:ext cx="2525575" cy="3384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点击替换内容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215377" y="2697328"/>
            <a:ext cx="2525575" cy="1397266"/>
            <a:chOff x="7726947" y="2933169"/>
            <a:chExt cx="2525575" cy="1397266"/>
          </a:xfrm>
          <a:noFill/>
        </p:grpSpPr>
        <p:sp>
          <p:nvSpPr>
            <p:cNvPr id="24" name="TextBox 20"/>
            <p:cNvSpPr txBox="1"/>
            <p:nvPr/>
          </p:nvSpPr>
          <p:spPr bwMode="auto">
            <a:xfrm>
              <a:off x="7726947" y="3268715"/>
              <a:ext cx="2525575" cy="106172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25" name="TextBox 19"/>
            <p:cNvSpPr txBox="1">
              <a:spLocks noChangeArrowheads="1"/>
            </p:cNvSpPr>
            <p:nvPr/>
          </p:nvSpPr>
          <p:spPr bwMode="auto">
            <a:xfrm>
              <a:off x="7726947" y="2933169"/>
              <a:ext cx="2525575" cy="3384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点击替换内容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023317" y="4364767"/>
            <a:ext cx="3864722" cy="1074051"/>
            <a:chOff x="7726947" y="2933169"/>
            <a:chExt cx="3864722" cy="1074051"/>
          </a:xfrm>
          <a:noFill/>
        </p:grpSpPr>
        <p:sp>
          <p:nvSpPr>
            <p:cNvPr id="27" name="TextBox 20"/>
            <p:cNvSpPr txBox="1"/>
            <p:nvPr/>
          </p:nvSpPr>
          <p:spPr bwMode="auto">
            <a:xfrm>
              <a:off x="7726947" y="3268715"/>
              <a:ext cx="3864722" cy="738505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28" name="TextBox 19"/>
            <p:cNvSpPr txBox="1">
              <a:spLocks noChangeArrowheads="1"/>
            </p:cNvSpPr>
            <p:nvPr/>
          </p:nvSpPr>
          <p:spPr bwMode="auto">
            <a:xfrm>
              <a:off x="7726947" y="2933169"/>
              <a:ext cx="2525575" cy="3384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点击替换内容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6" name="Group 62"/>
          <p:cNvGrpSpPr/>
          <p:nvPr/>
        </p:nvGrpSpPr>
        <p:grpSpPr>
          <a:xfrm>
            <a:off x="3745168" y="3290549"/>
            <a:ext cx="4755012" cy="3275351"/>
            <a:chOff x="3718494" y="3068819"/>
            <a:chExt cx="4755012" cy="3789181"/>
          </a:xfrm>
        </p:grpSpPr>
        <p:sp>
          <p:nvSpPr>
            <p:cNvPr id="8" name="Freeform 357"/>
            <p:cNvSpPr/>
            <p:nvPr/>
          </p:nvSpPr>
          <p:spPr bwMode="auto">
            <a:xfrm>
              <a:off x="4218522" y="4726704"/>
              <a:ext cx="684448" cy="1091314"/>
            </a:xfrm>
            <a:custGeom>
              <a:avLst/>
              <a:gdLst>
                <a:gd name="T0" fmla="*/ 179 w 360"/>
                <a:gd name="T1" fmla="*/ 0 h 574"/>
                <a:gd name="T2" fmla="*/ 360 w 360"/>
                <a:gd name="T3" fmla="*/ 102 h 574"/>
                <a:gd name="T4" fmla="*/ 360 w 360"/>
                <a:gd name="T5" fmla="*/ 574 h 574"/>
                <a:gd name="T6" fmla="*/ 0 w 360"/>
                <a:gd name="T7" fmla="*/ 574 h 574"/>
                <a:gd name="T8" fmla="*/ 0 w 360"/>
                <a:gd name="T9" fmla="*/ 102 h 574"/>
                <a:gd name="T10" fmla="*/ 179 w 360"/>
                <a:gd name="T11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574">
                  <a:moveTo>
                    <a:pt x="179" y="0"/>
                  </a:moveTo>
                  <a:lnTo>
                    <a:pt x="360" y="102"/>
                  </a:lnTo>
                  <a:lnTo>
                    <a:pt x="360" y="574"/>
                  </a:lnTo>
                  <a:lnTo>
                    <a:pt x="0" y="574"/>
                  </a:lnTo>
                  <a:lnTo>
                    <a:pt x="0" y="102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0" name="Freeform 358"/>
            <p:cNvSpPr/>
            <p:nvPr/>
          </p:nvSpPr>
          <p:spPr bwMode="auto">
            <a:xfrm>
              <a:off x="4986624" y="3595464"/>
              <a:ext cx="682547" cy="2222555"/>
            </a:xfrm>
            <a:custGeom>
              <a:avLst/>
              <a:gdLst>
                <a:gd name="T0" fmla="*/ 180 w 359"/>
                <a:gd name="T1" fmla="*/ 0 h 1169"/>
                <a:gd name="T2" fmla="*/ 359 w 359"/>
                <a:gd name="T3" fmla="*/ 102 h 1169"/>
                <a:gd name="T4" fmla="*/ 359 w 359"/>
                <a:gd name="T5" fmla="*/ 1169 h 1169"/>
                <a:gd name="T6" fmla="*/ 0 w 359"/>
                <a:gd name="T7" fmla="*/ 1169 h 1169"/>
                <a:gd name="T8" fmla="*/ 0 w 359"/>
                <a:gd name="T9" fmla="*/ 102 h 1169"/>
                <a:gd name="T10" fmla="*/ 180 w 359"/>
                <a:gd name="T11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9" h="1169">
                  <a:moveTo>
                    <a:pt x="180" y="0"/>
                  </a:moveTo>
                  <a:lnTo>
                    <a:pt x="359" y="102"/>
                  </a:lnTo>
                  <a:lnTo>
                    <a:pt x="359" y="1169"/>
                  </a:lnTo>
                  <a:lnTo>
                    <a:pt x="0" y="1169"/>
                  </a:lnTo>
                  <a:lnTo>
                    <a:pt x="0" y="102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1" name="Freeform 359"/>
            <p:cNvSpPr/>
            <p:nvPr/>
          </p:nvSpPr>
          <p:spPr bwMode="auto">
            <a:xfrm>
              <a:off x="5756628" y="4047962"/>
              <a:ext cx="682547" cy="1770059"/>
            </a:xfrm>
            <a:custGeom>
              <a:avLst/>
              <a:gdLst>
                <a:gd name="T0" fmla="*/ 179 w 359"/>
                <a:gd name="T1" fmla="*/ 0 h 931"/>
                <a:gd name="T2" fmla="*/ 359 w 359"/>
                <a:gd name="T3" fmla="*/ 102 h 931"/>
                <a:gd name="T4" fmla="*/ 359 w 359"/>
                <a:gd name="T5" fmla="*/ 931 h 931"/>
                <a:gd name="T6" fmla="*/ 0 w 359"/>
                <a:gd name="T7" fmla="*/ 931 h 931"/>
                <a:gd name="T8" fmla="*/ 0 w 359"/>
                <a:gd name="T9" fmla="*/ 102 h 931"/>
                <a:gd name="T10" fmla="*/ 179 w 359"/>
                <a:gd name="T11" fmla="*/ 0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9" h="931">
                  <a:moveTo>
                    <a:pt x="179" y="0"/>
                  </a:moveTo>
                  <a:lnTo>
                    <a:pt x="359" y="102"/>
                  </a:lnTo>
                  <a:lnTo>
                    <a:pt x="359" y="931"/>
                  </a:lnTo>
                  <a:lnTo>
                    <a:pt x="0" y="931"/>
                  </a:lnTo>
                  <a:lnTo>
                    <a:pt x="0" y="102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2" name="Freeform 360"/>
            <p:cNvSpPr/>
            <p:nvPr/>
          </p:nvSpPr>
          <p:spPr bwMode="auto">
            <a:xfrm>
              <a:off x="7292833" y="4397790"/>
              <a:ext cx="680645" cy="1420230"/>
            </a:xfrm>
            <a:custGeom>
              <a:avLst/>
              <a:gdLst>
                <a:gd name="T0" fmla="*/ 179 w 358"/>
                <a:gd name="T1" fmla="*/ 0 h 747"/>
                <a:gd name="T2" fmla="*/ 358 w 358"/>
                <a:gd name="T3" fmla="*/ 103 h 747"/>
                <a:gd name="T4" fmla="*/ 358 w 358"/>
                <a:gd name="T5" fmla="*/ 747 h 747"/>
                <a:gd name="T6" fmla="*/ 0 w 358"/>
                <a:gd name="T7" fmla="*/ 747 h 747"/>
                <a:gd name="T8" fmla="*/ 0 w 358"/>
                <a:gd name="T9" fmla="*/ 103 h 747"/>
                <a:gd name="T10" fmla="*/ 179 w 358"/>
                <a:gd name="T11" fmla="*/ 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747">
                  <a:moveTo>
                    <a:pt x="179" y="0"/>
                  </a:moveTo>
                  <a:lnTo>
                    <a:pt x="358" y="103"/>
                  </a:lnTo>
                  <a:lnTo>
                    <a:pt x="358" y="747"/>
                  </a:lnTo>
                  <a:lnTo>
                    <a:pt x="0" y="747"/>
                  </a:lnTo>
                  <a:lnTo>
                    <a:pt x="0" y="10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3" name="Freeform 361"/>
            <p:cNvSpPr/>
            <p:nvPr/>
          </p:nvSpPr>
          <p:spPr bwMode="auto">
            <a:xfrm>
              <a:off x="6522830" y="3068819"/>
              <a:ext cx="684448" cy="2749200"/>
            </a:xfrm>
            <a:custGeom>
              <a:avLst/>
              <a:gdLst>
                <a:gd name="T0" fmla="*/ 181 w 360"/>
                <a:gd name="T1" fmla="*/ 0 h 1446"/>
                <a:gd name="T2" fmla="*/ 360 w 360"/>
                <a:gd name="T3" fmla="*/ 102 h 1446"/>
                <a:gd name="T4" fmla="*/ 360 w 360"/>
                <a:gd name="T5" fmla="*/ 1446 h 1446"/>
                <a:gd name="T6" fmla="*/ 0 w 360"/>
                <a:gd name="T7" fmla="*/ 1446 h 1446"/>
                <a:gd name="T8" fmla="*/ 0 w 360"/>
                <a:gd name="T9" fmla="*/ 102 h 1446"/>
                <a:gd name="T10" fmla="*/ 181 w 360"/>
                <a:gd name="T11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446">
                  <a:moveTo>
                    <a:pt x="181" y="0"/>
                  </a:moveTo>
                  <a:lnTo>
                    <a:pt x="360" y="102"/>
                  </a:lnTo>
                  <a:lnTo>
                    <a:pt x="360" y="1446"/>
                  </a:lnTo>
                  <a:lnTo>
                    <a:pt x="0" y="1446"/>
                  </a:lnTo>
                  <a:lnTo>
                    <a:pt x="0" y="102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4" name="Freeform 373"/>
            <p:cNvSpPr/>
            <p:nvPr/>
          </p:nvSpPr>
          <p:spPr bwMode="auto">
            <a:xfrm>
              <a:off x="3718494" y="5818019"/>
              <a:ext cx="1184476" cy="604596"/>
            </a:xfrm>
            <a:custGeom>
              <a:avLst/>
              <a:gdLst>
                <a:gd name="T0" fmla="*/ 263 w 623"/>
                <a:gd name="T1" fmla="*/ 0 h 318"/>
                <a:gd name="T2" fmla="*/ 623 w 623"/>
                <a:gd name="T3" fmla="*/ 0 h 318"/>
                <a:gd name="T4" fmla="*/ 464 w 623"/>
                <a:gd name="T5" fmla="*/ 318 h 318"/>
                <a:gd name="T6" fmla="*/ 0 w 623"/>
                <a:gd name="T7" fmla="*/ 318 h 318"/>
                <a:gd name="T8" fmla="*/ 263 w 623"/>
                <a:gd name="T9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18">
                  <a:moveTo>
                    <a:pt x="263" y="0"/>
                  </a:moveTo>
                  <a:lnTo>
                    <a:pt x="623" y="0"/>
                  </a:lnTo>
                  <a:lnTo>
                    <a:pt x="464" y="318"/>
                  </a:lnTo>
                  <a:lnTo>
                    <a:pt x="0" y="318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5" name="Freeform 374"/>
            <p:cNvSpPr/>
            <p:nvPr/>
          </p:nvSpPr>
          <p:spPr bwMode="auto">
            <a:xfrm>
              <a:off x="4688128" y="5818019"/>
              <a:ext cx="981042" cy="604596"/>
            </a:xfrm>
            <a:custGeom>
              <a:avLst/>
              <a:gdLst>
                <a:gd name="T0" fmla="*/ 157 w 516"/>
                <a:gd name="T1" fmla="*/ 0 h 318"/>
                <a:gd name="T2" fmla="*/ 516 w 516"/>
                <a:gd name="T3" fmla="*/ 0 h 318"/>
                <a:gd name="T4" fmla="*/ 464 w 516"/>
                <a:gd name="T5" fmla="*/ 318 h 318"/>
                <a:gd name="T6" fmla="*/ 0 w 516"/>
                <a:gd name="T7" fmla="*/ 318 h 318"/>
                <a:gd name="T8" fmla="*/ 157 w 516"/>
                <a:gd name="T9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318">
                  <a:moveTo>
                    <a:pt x="157" y="0"/>
                  </a:moveTo>
                  <a:lnTo>
                    <a:pt x="516" y="0"/>
                  </a:lnTo>
                  <a:lnTo>
                    <a:pt x="464" y="318"/>
                  </a:lnTo>
                  <a:lnTo>
                    <a:pt x="0" y="318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6" name="Freeform 375"/>
            <p:cNvSpPr/>
            <p:nvPr/>
          </p:nvSpPr>
          <p:spPr bwMode="auto">
            <a:xfrm>
              <a:off x="7292833" y="5818019"/>
              <a:ext cx="1180673" cy="604596"/>
            </a:xfrm>
            <a:custGeom>
              <a:avLst/>
              <a:gdLst>
                <a:gd name="T0" fmla="*/ 0 w 621"/>
                <a:gd name="T1" fmla="*/ 0 h 318"/>
                <a:gd name="T2" fmla="*/ 358 w 621"/>
                <a:gd name="T3" fmla="*/ 0 h 318"/>
                <a:gd name="T4" fmla="*/ 621 w 621"/>
                <a:gd name="T5" fmla="*/ 318 h 318"/>
                <a:gd name="T6" fmla="*/ 157 w 621"/>
                <a:gd name="T7" fmla="*/ 318 h 318"/>
                <a:gd name="T8" fmla="*/ 0 w 621"/>
                <a:gd name="T9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1" h="318">
                  <a:moveTo>
                    <a:pt x="0" y="0"/>
                  </a:moveTo>
                  <a:lnTo>
                    <a:pt x="358" y="0"/>
                  </a:lnTo>
                  <a:lnTo>
                    <a:pt x="621" y="318"/>
                  </a:lnTo>
                  <a:lnTo>
                    <a:pt x="157" y="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7" name="Freeform 376"/>
            <p:cNvSpPr/>
            <p:nvPr/>
          </p:nvSpPr>
          <p:spPr bwMode="auto">
            <a:xfrm>
              <a:off x="6522830" y="5818019"/>
              <a:ext cx="982944" cy="604596"/>
            </a:xfrm>
            <a:custGeom>
              <a:avLst/>
              <a:gdLst>
                <a:gd name="T0" fmla="*/ 0 w 517"/>
                <a:gd name="T1" fmla="*/ 0 h 318"/>
                <a:gd name="T2" fmla="*/ 360 w 517"/>
                <a:gd name="T3" fmla="*/ 0 h 318"/>
                <a:gd name="T4" fmla="*/ 517 w 517"/>
                <a:gd name="T5" fmla="*/ 318 h 318"/>
                <a:gd name="T6" fmla="*/ 54 w 517"/>
                <a:gd name="T7" fmla="*/ 318 h 318"/>
                <a:gd name="T8" fmla="*/ 0 w 517"/>
                <a:gd name="T9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" h="318">
                  <a:moveTo>
                    <a:pt x="0" y="0"/>
                  </a:moveTo>
                  <a:lnTo>
                    <a:pt x="360" y="0"/>
                  </a:lnTo>
                  <a:lnTo>
                    <a:pt x="517" y="318"/>
                  </a:lnTo>
                  <a:lnTo>
                    <a:pt x="54" y="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8" name="Freeform 377"/>
            <p:cNvSpPr/>
            <p:nvPr/>
          </p:nvSpPr>
          <p:spPr bwMode="auto">
            <a:xfrm>
              <a:off x="5655862" y="5818019"/>
              <a:ext cx="882177" cy="604596"/>
            </a:xfrm>
            <a:custGeom>
              <a:avLst/>
              <a:gdLst>
                <a:gd name="T0" fmla="*/ 53 w 464"/>
                <a:gd name="T1" fmla="*/ 0 h 318"/>
                <a:gd name="T2" fmla="*/ 412 w 464"/>
                <a:gd name="T3" fmla="*/ 0 h 318"/>
                <a:gd name="T4" fmla="*/ 464 w 464"/>
                <a:gd name="T5" fmla="*/ 318 h 318"/>
                <a:gd name="T6" fmla="*/ 0 w 464"/>
                <a:gd name="T7" fmla="*/ 318 h 318"/>
                <a:gd name="T8" fmla="*/ 53 w 464"/>
                <a:gd name="T9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318">
                  <a:moveTo>
                    <a:pt x="53" y="0"/>
                  </a:moveTo>
                  <a:lnTo>
                    <a:pt x="412" y="0"/>
                  </a:lnTo>
                  <a:lnTo>
                    <a:pt x="464" y="318"/>
                  </a:lnTo>
                  <a:lnTo>
                    <a:pt x="0" y="31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9" name="Rectangle 402"/>
            <p:cNvSpPr>
              <a:spLocks noChangeArrowheads="1"/>
            </p:cNvSpPr>
            <p:nvPr/>
          </p:nvSpPr>
          <p:spPr bwMode="auto">
            <a:xfrm>
              <a:off x="3718494" y="6422614"/>
              <a:ext cx="882177" cy="435386"/>
            </a:xfrm>
            <a:prstGeom prst="rect">
              <a:avLst/>
            </a:prstGeom>
            <a:solidFill>
              <a:srgbClr val="C00000"/>
            </a:solidFill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0" name="Rectangle 403"/>
            <p:cNvSpPr>
              <a:spLocks noChangeArrowheads="1"/>
            </p:cNvSpPr>
            <p:nvPr/>
          </p:nvSpPr>
          <p:spPr bwMode="auto">
            <a:xfrm>
              <a:off x="7593229" y="6422614"/>
              <a:ext cx="880277" cy="435386"/>
            </a:xfrm>
            <a:prstGeom prst="rect">
              <a:avLst/>
            </a:prstGeom>
            <a:solidFill>
              <a:srgbClr val="C00000"/>
            </a:solidFill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1" name="Rectangle 404"/>
            <p:cNvSpPr>
              <a:spLocks noChangeArrowheads="1"/>
            </p:cNvSpPr>
            <p:nvPr/>
          </p:nvSpPr>
          <p:spPr bwMode="auto">
            <a:xfrm>
              <a:off x="4688128" y="6422614"/>
              <a:ext cx="882177" cy="4353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2" name="Rectangle 405"/>
            <p:cNvSpPr>
              <a:spLocks noChangeArrowheads="1"/>
            </p:cNvSpPr>
            <p:nvPr/>
          </p:nvSpPr>
          <p:spPr bwMode="auto">
            <a:xfrm>
              <a:off x="6625497" y="6422614"/>
              <a:ext cx="880277" cy="4353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3" name="Rectangle 407"/>
            <p:cNvSpPr>
              <a:spLocks noChangeArrowheads="1"/>
            </p:cNvSpPr>
            <p:nvPr/>
          </p:nvSpPr>
          <p:spPr bwMode="auto">
            <a:xfrm>
              <a:off x="5655862" y="6422614"/>
              <a:ext cx="882177" cy="435386"/>
            </a:xfrm>
            <a:prstGeom prst="rect">
              <a:avLst/>
            </a:prstGeom>
            <a:solidFill>
              <a:srgbClr val="C00000"/>
            </a:solidFill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77843" y="4309592"/>
            <a:ext cx="2525575" cy="1525461"/>
            <a:chOff x="559350" y="3039116"/>
            <a:chExt cx="2525575" cy="1525461"/>
          </a:xfrm>
        </p:grpSpPr>
        <p:grpSp>
          <p:nvGrpSpPr>
            <p:cNvPr id="3" name="组合 2"/>
            <p:cNvGrpSpPr/>
            <p:nvPr/>
          </p:nvGrpSpPr>
          <p:grpSpPr>
            <a:xfrm>
              <a:off x="1424979" y="3039116"/>
              <a:ext cx="772336" cy="772336"/>
              <a:chOff x="1432298" y="4199515"/>
              <a:chExt cx="772336" cy="772336"/>
            </a:xfrm>
          </p:grpSpPr>
          <p:sp>
            <p:nvSpPr>
              <p:cNvPr id="24" name="Oval 49"/>
              <p:cNvSpPr/>
              <p:nvPr/>
            </p:nvSpPr>
            <p:spPr>
              <a:xfrm>
                <a:off x="1432298" y="4199515"/>
                <a:ext cx="772336" cy="772336"/>
              </a:xfrm>
              <a:prstGeom prst="ellipse">
                <a:avLst/>
              </a:prstGeom>
              <a:solidFill>
                <a:srgbClr val="A8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grpSp>
            <p:nvGrpSpPr>
              <p:cNvPr id="25" name="Group 75"/>
              <p:cNvGrpSpPr>
                <a:grpSpLocks noChangeAspect="1"/>
              </p:cNvGrpSpPr>
              <p:nvPr/>
            </p:nvGrpSpPr>
            <p:grpSpPr>
              <a:xfrm>
                <a:off x="1648112" y="4423531"/>
                <a:ext cx="340708" cy="324304"/>
                <a:chOff x="6719888" y="887413"/>
                <a:chExt cx="492125" cy="468312"/>
              </a:xfrm>
              <a:solidFill>
                <a:schemeClr val="bg1"/>
              </a:solidFill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6" name="Freeform 76"/>
                <p:cNvSpPr>
                  <a:spLocks noEditPoints="1"/>
                </p:cNvSpPr>
                <p:nvPr/>
              </p:nvSpPr>
              <p:spPr bwMode="auto">
                <a:xfrm>
                  <a:off x="6719888" y="887413"/>
                  <a:ext cx="492125" cy="468312"/>
                </a:xfrm>
                <a:custGeom>
                  <a:avLst/>
                  <a:gdLst>
                    <a:gd name="T0" fmla="*/ 117 w 128"/>
                    <a:gd name="T1" fmla="*/ 0 h 122"/>
                    <a:gd name="T2" fmla="*/ 11 w 128"/>
                    <a:gd name="T3" fmla="*/ 0 h 122"/>
                    <a:gd name="T4" fmla="*/ 0 w 128"/>
                    <a:gd name="T5" fmla="*/ 11 h 122"/>
                    <a:gd name="T6" fmla="*/ 0 w 128"/>
                    <a:gd name="T7" fmla="*/ 93 h 122"/>
                    <a:gd name="T8" fmla="*/ 11 w 128"/>
                    <a:gd name="T9" fmla="*/ 104 h 122"/>
                    <a:gd name="T10" fmla="*/ 43 w 128"/>
                    <a:gd name="T11" fmla="*/ 104 h 122"/>
                    <a:gd name="T12" fmla="*/ 38 w 128"/>
                    <a:gd name="T13" fmla="*/ 110 h 122"/>
                    <a:gd name="T14" fmla="*/ 35 w 128"/>
                    <a:gd name="T15" fmla="*/ 113 h 122"/>
                    <a:gd name="T16" fmla="*/ 34 w 128"/>
                    <a:gd name="T17" fmla="*/ 118 h 122"/>
                    <a:gd name="T18" fmla="*/ 42 w 128"/>
                    <a:gd name="T19" fmla="*/ 122 h 122"/>
                    <a:gd name="T20" fmla="*/ 86 w 128"/>
                    <a:gd name="T21" fmla="*/ 122 h 122"/>
                    <a:gd name="T22" fmla="*/ 94 w 128"/>
                    <a:gd name="T23" fmla="*/ 118 h 122"/>
                    <a:gd name="T24" fmla="*/ 94 w 128"/>
                    <a:gd name="T25" fmla="*/ 113 h 122"/>
                    <a:gd name="T26" fmla="*/ 91 w 128"/>
                    <a:gd name="T27" fmla="*/ 110 h 122"/>
                    <a:gd name="T28" fmla="*/ 85 w 128"/>
                    <a:gd name="T29" fmla="*/ 104 h 122"/>
                    <a:gd name="T30" fmla="*/ 117 w 128"/>
                    <a:gd name="T31" fmla="*/ 104 h 122"/>
                    <a:gd name="T32" fmla="*/ 128 w 128"/>
                    <a:gd name="T33" fmla="*/ 93 h 122"/>
                    <a:gd name="T34" fmla="*/ 128 w 128"/>
                    <a:gd name="T35" fmla="*/ 11 h 122"/>
                    <a:gd name="T36" fmla="*/ 117 w 128"/>
                    <a:gd name="T37" fmla="*/ 0 h 122"/>
                    <a:gd name="T38" fmla="*/ 88 w 128"/>
                    <a:gd name="T39" fmla="*/ 113 h 122"/>
                    <a:gd name="T40" fmla="*/ 90 w 128"/>
                    <a:gd name="T41" fmla="*/ 116 h 122"/>
                    <a:gd name="T42" fmla="*/ 90 w 128"/>
                    <a:gd name="T43" fmla="*/ 116 h 122"/>
                    <a:gd name="T44" fmla="*/ 86 w 128"/>
                    <a:gd name="T45" fmla="*/ 118 h 122"/>
                    <a:gd name="T46" fmla="*/ 42 w 128"/>
                    <a:gd name="T47" fmla="*/ 118 h 122"/>
                    <a:gd name="T48" fmla="*/ 38 w 128"/>
                    <a:gd name="T49" fmla="*/ 116 h 122"/>
                    <a:gd name="T50" fmla="*/ 38 w 128"/>
                    <a:gd name="T51" fmla="*/ 116 h 122"/>
                    <a:gd name="T52" fmla="*/ 38 w 128"/>
                    <a:gd name="T53" fmla="*/ 116 h 122"/>
                    <a:gd name="T54" fmla="*/ 40 w 128"/>
                    <a:gd name="T55" fmla="*/ 113 h 122"/>
                    <a:gd name="T56" fmla="*/ 48 w 128"/>
                    <a:gd name="T57" fmla="*/ 104 h 122"/>
                    <a:gd name="T58" fmla="*/ 80 w 128"/>
                    <a:gd name="T59" fmla="*/ 104 h 122"/>
                    <a:gd name="T60" fmla="*/ 88 w 128"/>
                    <a:gd name="T61" fmla="*/ 113 h 122"/>
                    <a:gd name="T62" fmla="*/ 120 w 128"/>
                    <a:gd name="T63" fmla="*/ 93 h 122"/>
                    <a:gd name="T64" fmla="*/ 117 w 128"/>
                    <a:gd name="T65" fmla="*/ 96 h 122"/>
                    <a:gd name="T66" fmla="*/ 11 w 128"/>
                    <a:gd name="T67" fmla="*/ 96 h 122"/>
                    <a:gd name="T68" fmla="*/ 8 w 128"/>
                    <a:gd name="T69" fmla="*/ 93 h 122"/>
                    <a:gd name="T70" fmla="*/ 8 w 128"/>
                    <a:gd name="T71" fmla="*/ 11 h 122"/>
                    <a:gd name="T72" fmla="*/ 11 w 128"/>
                    <a:gd name="T73" fmla="*/ 8 h 122"/>
                    <a:gd name="T74" fmla="*/ 117 w 128"/>
                    <a:gd name="T75" fmla="*/ 8 h 122"/>
                    <a:gd name="T76" fmla="*/ 120 w 128"/>
                    <a:gd name="T77" fmla="*/ 11 h 122"/>
                    <a:gd name="T78" fmla="*/ 120 w 128"/>
                    <a:gd name="T79" fmla="*/ 9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28" h="122">
                      <a:moveTo>
                        <a:pt x="117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0" y="99"/>
                        <a:pt x="5" y="104"/>
                        <a:pt x="11" y="104"/>
                      </a:cubicBezTo>
                      <a:cubicBezTo>
                        <a:pt x="43" y="104"/>
                        <a:pt x="43" y="104"/>
                        <a:pt x="43" y="104"/>
                      </a:cubicBezTo>
                      <a:cubicBezTo>
                        <a:pt x="42" y="106"/>
                        <a:pt x="39" y="109"/>
                        <a:pt x="38" y="110"/>
                      </a:cubicBezTo>
                      <a:cubicBezTo>
                        <a:pt x="36" y="111"/>
                        <a:pt x="35" y="112"/>
                        <a:pt x="35" y="113"/>
                      </a:cubicBezTo>
                      <a:cubicBezTo>
                        <a:pt x="34" y="114"/>
                        <a:pt x="33" y="116"/>
                        <a:pt x="34" y="118"/>
                      </a:cubicBezTo>
                      <a:cubicBezTo>
                        <a:pt x="35" y="120"/>
                        <a:pt x="37" y="122"/>
                        <a:pt x="42" y="122"/>
                      </a:cubicBezTo>
                      <a:cubicBezTo>
                        <a:pt x="86" y="122"/>
                        <a:pt x="86" y="122"/>
                        <a:pt x="86" y="122"/>
                      </a:cubicBezTo>
                      <a:cubicBezTo>
                        <a:pt x="91" y="122"/>
                        <a:pt x="93" y="120"/>
                        <a:pt x="94" y="118"/>
                      </a:cubicBezTo>
                      <a:cubicBezTo>
                        <a:pt x="95" y="116"/>
                        <a:pt x="95" y="114"/>
                        <a:pt x="94" y="113"/>
                      </a:cubicBezTo>
                      <a:cubicBezTo>
                        <a:pt x="93" y="112"/>
                        <a:pt x="92" y="111"/>
                        <a:pt x="91" y="110"/>
                      </a:cubicBezTo>
                      <a:cubicBezTo>
                        <a:pt x="89" y="109"/>
                        <a:pt x="87" y="106"/>
                        <a:pt x="85" y="104"/>
                      </a:cubicBezTo>
                      <a:cubicBezTo>
                        <a:pt x="117" y="104"/>
                        <a:pt x="117" y="104"/>
                        <a:pt x="117" y="104"/>
                      </a:cubicBezTo>
                      <a:cubicBezTo>
                        <a:pt x="123" y="104"/>
                        <a:pt x="128" y="99"/>
                        <a:pt x="128" y="93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8" y="5"/>
                        <a:pt x="123" y="0"/>
                        <a:pt x="117" y="0"/>
                      </a:cubicBezTo>
                      <a:close/>
                      <a:moveTo>
                        <a:pt x="88" y="113"/>
                      </a:moveTo>
                      <a:cubicBezTo>
                        <a:pt x="89" y="114"/>
                        <a:pt x="90" y="115"/>
                        <a:pt x="90" y="116"/>
                      </a:cubicBezTo>
                      <a:cubicBezTo>
                        <a:pt x="90" y="116"/>
                        <a:pt x="91" y="116"/>
                        <a:pt x="90" y="116"/>
                      </a:cubicBezTo>
                      <a:cubicBezTo>
                        <a:pt x="90" y="117"/>
                        <a:pt x="88" y="118"/>
                        <a:pt x="86" y="118"/>
                      </a:cubicBezTo>
                      <a:cubicBezTo>
                        <a:pt x="42" y="118"/>
                        <a:pt x="42" y="118"/>
                        <a:pt x="42" y="118"/>
                      </a:cubicBezTo>
                      <a:cubicBezTo>
                        <a:pt x="40" y="118"/>
                        <a:pt x="38" y="117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5"/>
                        <a:pt x="39" y="114"/>
                        <a:pt x="40" y="113"/>
                      </a:cubicBezTo>
                      <a:cubicBezTo>
                        <a:pt x="44" y="109"/>
                        <a:pt x="47" y="106"/>
                        <a:pt x="48" y="104"/>
                      </a:cubicBezTo>
                      <a:cubicBezTo>
                        <a:pt x="80" y="104"/>
                        <a:pt x="80" y="104"/>
                        <a:pt x="80" y="104"/>
                      </a:cubicBezTo>
                      <a:cubicBezTo>
                        <a:pt x="82" y="106"/>
                        <a:pt x="84" y="109"/>
                        <a:pt x="88" y="113"/>
                      </a:cubicBezTo>
                      <a:close/>
                      <a:moveTo>
                        <a:pt x="120" y="93"/>
                      </a:moveTo>
                      <a:cubicBezTo>
                        <a:pt x="120" y="95"/>
                        <a:pt x="119" y="96"/>
                        <a:pt x="117" y="96"/>
                      </a:cubicBezTo>
                      <a:cubicBezTo>
                        <a:pt x="11" y="96"/>
                        <a:pt x="11" y="96"/>
                        <a:pt x="11" y="96"/>
                      </a:cubicBezTo>
                      <a:cubicBezTo>
                        <a:pt x="9" y="96"/>
                        <a:pt x="8" y="95"/>
                        <a:pt x="8" y="93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9"/>
                        <a:pt x="9" y="8"/>
                        <a:pt x="11" y="8"/>
                      </a:cubicBezTo>
                      <a:cubicBezTo>
                        <a:pt x="117" y="8"/>
                        <a:pt x="117" y="8"/>
                        <a:pt x="117" y="8"/>
                      </a:cubicBezTo>
                      <a:cubicBezTo>
                        <a:pt x="119" y="8"/>
                        <a:pt x="120" y="9"/>
                        <a:pt x="120" y="11"/>
                      </a:cubicBezTo>
                      <a:lnTo>
                        <a:pt x="120" y="9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27" name="Freeform 77"/>
                <p:cNvSpPr>
                  <a:spLocks noEditPoints="1"/>
                </p:cNvSpPr>
                <p:nvPr/>
              </p:nvSpPr>
              <p:spPr bwMode="auto">
                <a:xfrm>
                  <a:off x="6781801" y="947738"/>
                  <a:ext cx="368300" cy="247650"/>
                </a:xfrm>
                <a:custGeom>
                  <a:avLst/>
                  <a:gdLst>
                    <a:gd name="T0" fmla="*/ 89 w 96"/>
                    <a:gd name="T1" fmla="*/ 0 h 64"/>
                    <a:gd name="T2" fmla="*/ 7 w 96"/>
                    <a:gd name="T3" fmla="*/ 0 h 64"/>
                    <a:gd name="T4" fmla="*/ 0 w 96"/>
                    <a:gd name="T5" fmla="*/ 7 h 64"/>
                    <a:gd name="T6" fmla="*/ 0 w 96"/>
                    <a:gd name="T7" fmla="*/ 57 h 64"/>
                    <a:gd name="T8" fmla="*/ 7 w 96"/>
                    <a:gd name="T9" fmla="*/ 64 h 64"/>
                    <a:gd name="T10" fmla="*/ 89 w 96"/>
                    <a:gd name="T11" fmla="*/ 64 h 64"/>
                    <a:gd name="T12" fmla="*/ 96 w 96"/>
                    <a:gd name="T13" fmla="*/ 57 h 64"/>
                    <a:gd name="T14" fmla="*/ 96 w 96"/>
                    <a:gd name="T15" fmla="*/ 7 h 64"/>
                    <a:gd name="T16" fmla="*/ 89 w 96"/>
                    <a:gd name="T17" fmla="*/ 0 h 64"/>
                    <a:gd name="T18" fmla="*/ 92 w 96"/>
                    <a:gd name="T19" fmla="*/ 57 h 64"/>
                    <a:gd name="T20" fmla="*/ 89 w 96"/>
                    <a:gd name="T21" fmla="*/ 60 h 64"/>
                    <a:gd name="T22" fmla="*/ 7 w 96"/>
                    <a:gd name="T23" fmla="*/ 60 h 64"/>
                    <a:gd name="T24" fmla="*/ 4 w 96"/>
                    <a:gd name="T25" fmla="*/ 57 h 64"/>
                    <a:gd name="T26" fmla="*/ 4 w 96"/>
                    <a:gd name="T27" fmla="*/ 7 h 64"/>
                    <a:gd name="T28" fmla="*/ 7 w 96"/>
                    <a:gd name="T29" fmla="*/ 4 h 64"/>
                    <a:gd name="T30" fmla="*/ 89 w 96"/>
                    <a:gd name="T31" fmla="*/ 4 h 64"/>
                    <a:gd name="T32" fmla="*/ 92 w 96"/>
                    <a:gd name="T33" fmla="*/ 7 h 64"/>
                    <a:gd name="T34" fmla="*/ 92 w 96"/>
                    <a:gd name="T35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6" h="64">
                      <a:moveTo>
                        <a:pt x="89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0" y="61"/>
                        <a:pt x="3" y="64"/>
                        <a:pt x="7" y="64"/>
                      </a:cubicBezTo>
                      <a:cubicBezTo>
                        <a:pt x="89" y="64"/>
                        <a:pt x="89" y="64"/>
                        <a:pt x="89" y="64"/>
                      </a:cubicBezTo>
                      <a:cubicBezTo>
                        <a:pt x="93" y="64"/>
                        <a:pt x="96" y="61"/>
                        <a:pt x="96" y="57"/>
                      </a:cubicBezTo>
                      <a:cubicBezTo>
                        <a:pt x="96" y="7"/>
                        <a:pt x="96" y="7"/>
                        <a:pt x="96" y="7"/>
                      </a:cubicBezTo>
                      <a:cubicBezTo>
                        <a:pt x="96" y="3"/>
                        <a:pt x="93" y="0"/>
                        <a:pt x="89" y="0"/>
                      </a:cubicBezTo>
                      <a:close/>
                      <a:moveTo>
                        <a:pt x="92" y="57"/>
                      </a:moveTo>
                      <a:cubicBezTo>
                        <a:pt x="92" y="59"/>
                        <a:pt x="91" y="60"/>
                        <a:pt x="89" y="60"/>
                      </a:cubicBezTo>
                      <a:cubicBezTo>
                        <a:pt x="7" y="60"/>
                        <a:pt x="7" y="60"/>
                        <a:pt x="7" y="60"/>
                      </a:cubicBezTo>
                      <a:cubicBezTo>
                        <a:pt x="5" y="60"/>
                        <a:pt x="4" y="59"/>
                        <a:pt x="4" y="5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5"/>
                        <a:pt x="5" y="4"/>
                        <a:pt x="7" y="4"/>
                      </a:cubicBezTo>
                      <a:cubicBezTo>
                        <a:pt x="89" y="4"/>
                        <a:pt x="89" y="4"/>
                        <a:pt x="89" y="4"/>
                      </a:cubicBezTo>
                      <a:cubicBezTo>
                        <a:pt x="91" y="4"/>
                        <a:pt x="92" y="5"/>
                        <a:pt x="92" y="7"/>
                      </a:cubicBezTo>
                      <a:lnTo>
                        <a:pt x="92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28" name="Freeform 78"/>
                <p:cNvSpPr>
                  <a:spLocks noEditPoints="1"/>
                </p:cNvSpPr>
                <p:nvPr/>
              </p:nvSpPr>
              <p:spPr bwMode="auto">
                <a:xfrm>
                  <a:off x="6943726" y="1201738"/>
                  <a:ext cx="46038" cy="47625"/>
                </a:xfrm>
                <a:custGeom>
                  <a:avLst/>
                  <a:gdLst>
                    <a:gd name="T0" fmla="*/ 6 w 12"/>
                    <a:gd name="T1" fmla="*/ 0 h 12"/>
                    <a:gd name="T2" fmla="*/ 0 w 12"/>
                    <a:gd name="T3" fmla="*/ 6 h 12"/>
                    <a:gd name="T4" fmla="*/ 6 w 12"/>
                    <a:gd name="T5" fmla="*/ 12 h 12"/>
                    <a:gd name="T6" fmla="*/ 12 w 12"/>
                    <a:gd name="T7" fmla="*/ 6 h 12"/>
                    <a:gd name="T8" fmla="*/ 6 w 12"/>
                    <a:gd name="T9" fmla="*/ 0 h 12"/>
                    <a:gd name="T10" fmla="*/ 6 w 12"/>
                    <a:gd name="T11" fmla="*/ 8 h 12"/>
                    <a:gd name="T12" fmla="*/ 4 w 12"/>
                    <a:gd name="T13" fmla="*/ 6 h 12"/>
                    <a:gd name="T14" fmla="*/ 6 w 12"/>
                    <a:gd name="T15" fmla="*/ 4 h 12"/>
                    <a:gd name="T16" fmla="*/ 8 w 12"/>
                    <a:gd name="T17" fmla="*/ 6 h 12"/>
                    <a:gd name="T18" fmla="*/ 6 w 12"/>
                    <a:gd name="T19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9" y="12"/>
                        <a:pt x="12" y="9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lose/>
                      <a:moveTo>
                        <a:pt x="6" y="8"/>
                      </a:moveTo>
                      <a:cubicBezTo>
                        <a:pt x="5" y="8"/>
                        <a:pt x="4" y="7"/>
                        <a:pt x="4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ubicBezTo>
                        <a:pt x="7" y="4"/>
                        <a:pt x="8" y="5"/>
                        <a:pt x="8" y="6"/>
                      </a:cubicBezTo>
                      <a:cubicBezTo>
                        <a:pt x="8" y="7"/>
                        <a:pt x="7" y="8"/>
                        <a:pt x="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29" name="Freeform 79"/>
                <p:cNvSpPr/>
                <p:nvPr/>
              </p:nvSpPr>
              <p:spPr bwMode="auto">
                <a:xfrm>
                  <a:off x="6881813" y="1044575"/>
                  <a:ext cx="61913" cy="65087"/>
                </a:xfrm>
                <a:custGeom>
                  <a:avLst/>
                  <a:gdLst>
                    <a:gd name="T0" fmla="*/ 0 w 39"/>
                    <a:gd name="T1" fmla="*/ 24 h 41"/>
                    <a:gd name="T2" fmla="*/ 39 w 39"/>
                    <a:gd name="T3" fmla="*/ 41 h 41"/>
                    <a:gd name="T4" fmla="*/ 39 w 39"/>
                    <a:gd name="T5" fmla="*/ 32 h 41"/>
                    <a:gd name="T6" fmla="*/ 12 w 39"/>
                    <a:gd name="T7" fmla="*/ 19 h 41"/>
                    <a:gd name="T8" fmla="*/ 39 w 39"/>
                    <a:gd name="T9" fmla="*/ 10 h 41"/>
                    <a:gd name="T10" fmla="*/ 39 w 39"/>
                    <a:gd name="T11" fmla="*/ 0 h 41"/>
                    <a:gd name="T12" fmla="*/ 0 w 39"/>
                    <a:gd name="T13" fmla="*/ 17 h 41"/>
                    <a:gd name="T14" fmla="*/ 0 w 39"/>
                    <a:gd name="T15" fmla="*/ 2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9" h="41">
                      <a:moveTo>
                        <a:pt x="0" y="24"/>
                      </a:moveTo>
                      <a:lnTo>
                        <a:pt x="39" y="41"/>
                      </a:lnTo>
                      <a:lnTo>
                        <a:pt x="39" y="32"/>
                      </a:lnTo>
                      <a:lnTo>
                        <a:pt x="12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0" y="17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30" name="Freeform 80"/>
                <p:cNvSpPr/>
                <p:nvPr/>
              </p:nvSpPr>
              <p:spPr bwMode="auto">
                <a:xfrm>
                  <a:off x="6950076" y="1033463"/>
                  <a:ext cx="31750" cy="87312"/>
                </a:xfrm>
                <a:custGeom>
                  <a:avLst/>
                  <a:gdLst>
                    <a:gd name="T0" fmla="*/ 7 w 8"/>
                    <a:gd name="T1" fmla="*/ 0 h 23"/>
                    <a:gd name="T2" fmla="*/ 5 w 8"/>
                    <a:gd name="T3" fmla="*/ 0 h 23"/>
                    <a:gd name="T4" fmla="*/ 5 w 8"/>
                    <a:gd name="T5" fmla="*/ 2 h 23"/>
                    <a:gd name="T6" fmla="*/ 0 w 8"/>
                    <a:gd name="T7" fmla="*/ 20 h 23"/>
                    <a:gd name="T8" fmla="*/ 0 w 8"/>
                    <a:gd name="T9" fmla="*/ 22 h 23"/>
                    <a:gd name="T10" fmla="*/ 2 w 8"/>
                    <a:gd name="T11" fmla="*/ 23 h 23"/>
                    <a:gd name="T12" fmla="*/ 3 w 8"/>
                    <a:gd name="T13" fmla="*/ 23 h 23"/>
                    <a:gd name="T14" fmla="*/ 3 w 8"/>
                    <a:gd name="T15" fmla="*/ 22 h 23"/>
                    <a:gd name="T16" fmla="*/ 4 w 8"/>
                    <a:gd name="T17" fmla="*/ 21 h 23"/>
                    <a:gd name="T18" fmla="*/ 8 w 8"/>
                    <a:gd name="T19" fmla="*/ 3 h 23"/>
                    <a:gd name="T20" fmla="*/ 8 w 8"/>
                    <a:gd name="T21" fmla="*/ 1 h 23"/>
                    <a:gd name="T22" fmla="*/ 8 w 8"/>
                    <a:gd name="T23" fmla="*/ 0 h 23"/>
                    <a:gd name="T24" fmla="*/ 7 w 8"/>
                    <a:gd name="T2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23">
                      <a:moveTo>
                        <a:pt x="7" y="0"/>
                      </a:moveTo>
                      <a:cubicBezTo>
                        <a:pt x="6" y="0"/>
                        <a:pt x="6" y="0"/>
                        <a:pt x="5" y="0"/>
                      </a:cubicBezTo>
                      <a:cubicBezTo>
                        <a:pt x="5" y="0"/>
                        <a:pt x="5" y="1"/>
                        <a:pt x="5" y="2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1"/>
                        <a:pt x="0" y="22"/>
                        <a:pt x="0" y="22"/>
                      </a:cubicBezTo>
                      <a:cubicBezTo>
                        <a:pt x="0" y="23"/>
                        <a:pt x="1" y="23"/>
                        <a:pt x="2" y="23"/>
                      </a:cubicBezTo>
                      <a:cubicBezTo>
                        <a:pt x="2" y="23"/>
                        <a:pt x="2" y="23"/>
                        <a:pt x="3" y="23"/>
                      </a:cubicBezTo>
                      <a:cubicBezTo>
                        <a:pt x="3" y="23"/>
                        <a:pt x="3" y="22"/>
                        <a:pt x="3" y="22"/>
                      </a:cubicBezTo>
                      <a:cubicBezTo>
                        <a:pt x="3" y="22"/>
                        <a:pt x="3" y="21"/>
                        <a:pt x="4" y="21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2"/>
                        <a:pt x="8" y="1"/>
                        <a:pt x="8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31" name="Freeform 81"/>
                <p:cNvSpPr/>
                <p:nvPr/>
              </p:nvSpPr>
              <p:spPr bwMode="auto">
                <a:xfrm>
                  <a:off x="6989763" y="1044575"/>
                  <a:ext cx="60325" cy="65087"/>
                </a:xfrm>
                <a:custGeom>
                  <a:avLst/>
                  <a:gdLst>
                    <a:gd name="T0" fmla="*/ 0 w 38"/>
                    <a:gd name="T1" fmla="*/ 10 h 41"/>
                    <a:gd name="T2" fmla="*/ 26 w 38"/>
                    <a:gd name="T3" fmla="*/ 19 h 41"/>
                    <a:gd name="T4" fmla="*/ 0 w 38"/>
                    <a:gd name="T5" fmla="*/ 32 h 41"/>
                    <a:gd name="T6" fmla="*/ 0 w 38"/>
                    <a:gd name="T7" fmla="*/ 41 h 41"/>
                    <a:gd name="T8" fmla="*/ 38 w 38"/>
                    <a:gd name="T9" fmla="*/ 24 h 41"/>
                    <a:gd name="T10" fmla="*/ 38 w 38"/>
                    <a:gd name="T11" fmla="*/ 17 h 41"/>
                    <a:gd name="T12" fmla="*/ 0 w 38"/>
                    <a:gd name="T13" fmla="*/ 0 h 41"/>
                    <a:gd name="T14" fmla="*/ 0 w 38"/>
                    <a:gd name="T15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41">
                      <a:moveTo>
                        <a:pt x="0" y="10"/>
                      </a:moveTo>
                      <a:lnTo>
                        <a:pt x="26" y="19"/>
                      </a:lnTo>
                      <a:lnTo>
                        <a:pt x="0" y="32"/>
                      </a:lnTo>
                      <a:lnTo>
                        <a:pt x="0" y="41"/>
                      </a:lnTo>
                      <a:lnTo>
                        <a:pt x="38" y="24"/>
                      </a:lnTo>
                      <a:lnTo>
                        <a:pt x="38" y="17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</p:grpSp>
        </p:grpSp>
        <p:grpSp>
          <p:nvGrpSpPr>
            <p:cNvPr id="32" name="组合 31"/>
            <p:cNvGrpSpPr/>
            <p:nvPr/>
          </p:nvGrpSpPr>
          <p:grpSpPr>
            <a:xfrm>
              <a:off x="559350" y="3878511"/>
              <a:ext cx="2525575" cy="686066"/>
              <a:chOff x="8868497" y="2933169"/>
              <a:chExt cx="2525575" cy="686066"/>
            </a:xfrm>
            <a:noFill/>
          </p:grpSpPr>
          <p:sp>
            <p:nvSpPr>
              <p:cNvPr id="33" name="TextBox 20"/>
              <p:cNvSpPr txBox="1"/>
              <p:nvPr/>
            </p:nvSpPr>
            <p:spPr bwMode="auto">
              <a:xfrm>
                <a:off x="8868498" y="3268715"/>
                <a:ext cx="2525574" cy="350520"/>
              </a:xfrm>
              <a:prstGeom prst="rect">
                <a:avLst/>
              </a:prstGeom>
              <a:grpFill/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4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君黑-75简" panose="00020600040101010101" charset="-122"/>
                    <a:sym typeface="思源黑体" panose="020B0400000000000000" pitchFamily="34" charset="-122"/>
                  </a:rPr>
                  <a:t>请您在此修改您的内容</a:t>
                </a:r>
                <a:endPara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endParaRPr>
              </a:p>
            </p:txBody>
          </p:sp>
          <p:sp>
            <p:nvSpPr>
              <p:cNvPr id="34" name="TextBox 19"/>
              <p:cNvSpPr txBox="1">
                <a:spLocks noChangeArrowheads="1"/>
              </p:cNvSpPr>
              <p:nvPr/>
            </p:nvSpPr>
            <p:spPr bwMode="auto">
              <a:xfrm>
                <a:off x="8868497" y="2933169"/>
                <a:ext cx="2525575" cy="3404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PART 01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>
            <a:off x="1937395" y="2269001"/>
            <a:ext cx="2525575" cy="1525461"/>
            <a:chOff x="559350" y="3039116"/>
            <a:chExt cx="2525575" cy="1525461"/>
          </a:xfrm>
        </p:grpSpPr>
        <p:grpSp>
          <p:nvGrpSpPr>
            <p:cNvPr id="89" name="组合 88"/>
            <p:cNvGrpSpPr/>
            <p:nvPr/>
          </p:nvGrpSpPr>
          <p:grpSpPr>
            <a:xfrm>
              <a:off x="1424979" y="3039116"/>
              <a:ext cx="772336" cy="772336"/>
              <a:chOff x="1432298" y="4199515"/>
              <a:chExt cx="772336" cy="772336"/>
            </a:xfrm>
          </p:grpSpPr>
          <p:sp>
            <p:nvSpPr>
              <p:cNvPr id="93" name="Oval 49"/>
              <p:cNvSpPr/>
              <p:nvPr/>
            </p:nvSpPr>
            <p:spPr>
              <a:xfrm>
                <a:off x="1432298" y="4199515"/>
                <a:ext cx="772336" cy="77233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grpSp>
            <p:nvGrpSpPr>
              <p:cNvPr id="94" name="Group 75"/>
              <p:cNvGrpSpPr>
                <a:grpSpLocks noChangeAspect="1"/>
              </p:cNvGrpSpPr>
              <p:nvPr/>
            </p:nvGrpSpPr>
            <p:grpSpPr>
              <a:xfrm>
                <a:off x="1648112" y="4423531"/>
                <a:ext cx="340708" cy="324304"/>
                <a:chOff x="6719888" y="887413"/>
                <a:chExt cx="492125" cy="468312"/>
              </a:xfrm>
              <a:solidFill>
                <a:schemeClr val="bg1"/>
              </a:solidFill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5" name="Freeform 76"/>
                <p:cNvSpPr>
                  <a:spLocks noEditPoints="1"/>
                </p:cNvSpPr>
                <p:nvPr/>
              </p:nvSpPr>
              <p:spPr bwMode="auto">
                <a:xfrm>
                  <a:off x="6719888" y="887413"/>
                  <a:ext cx="492125" cy="468312"/>
                </a:xfrm>
                <a:custGeom>
                  <a:avLst/>
                  <a:gdLst>
                    <a:gd name="T0" fmla="*/ 117 w 128"/>
                    <a:gd name="T1" fmla="*/ 0 h 122"/>
                    <a:gd name="T2" fmla="*/ 11 w 128"/>
                    <a:gd name="T3" fmla="*/ 0 h 122"/>
                    <a:gd name="T4" fmla="*/ 0 w 128"/>
                    <a:gd name="T5" fmla="*/ 11 h 122"/>
                    <a:gd name="T6" fmla="*/ 0 w 128"/>
                    <a:gd name="T7" fmla="*/ 93 h 122"/>
                    <a:gd name="T8" fmla="*/ 11 w 128"/>
                    <a:gd name="T9" fmla="*/ 104 h 122"/>
                    <a:gd name="T10" fmla="*/ 43 w 128"/>
                    <a:gd name="T11" fmla="*/ 104 h 122"/>
                    <a:gd name="T12" fmla="*/ 38 w 128"/>
                    <a:gd name="T13" fmla="*/ 110 h 122"/>
                    <a:gd name="T14" fmla="*/ 35 w 128"/>
                    <a:gd name="T15" fmla="*/ 113 h 122"/>
                    <a:gd name="T16" fmla="*/ 34 w 128"/>
                    <a:gd name="T17" fmla="*/ 118 h 122"/>
                    <a:gd name="T18" fmla="*/ 42 w 128"/>
                    <a:gd name="T19" fmla="*/ 122 h 122"/>
                    <a:gd name="T20" fmla="*/ 86 w 128"/>
                    <a:gd name="T21" fmla="*/ 122 h 122"/>
                    <a:gd name="T22" fmla="*/ 94 w 128"/>
                    <a:gd name="T23" fmla="*/ 118 h 122"/>
                    <a:gd name="T24" fmla="*/ 94 w 128"/>
                    <a:gd name="T25" fmla="*/ 113 h 122"/>
                    <a:gd name="T26" fmla="*/ 91 w 128"/>
                    <a:gd name="T27" fmla="*/ 110 h 122"/>
                    <a:gd name="T28" fmla="*/ 85 w 128"/>
                    <a:gd name="T29" fmla="*/ 104 h 122"/>
                    <a:gd name="T30" fmla="*/ 117 w 128"/>
                    <a:gd name="T31" fmla="*/ 104 h 122"/>
                    <a:gd name="T32" fmla="*/ 128 w 128"/>
                    <a:gd name="T33" fmla="*/ 93 h 122"/>
                    <a:gd name="T34" fmla="*/ 128 w 128"/>
                    <a:gd name="T35" fmla="*/ 11 h 122"/>
                    <a:gd name="T36" fmla="*/ 117 w 128"/>
                    <a:gd name="T37" fmla="*/ 0 h 122"/>
                    <a:gd name="T38" fmla="*/ 88 w 128"/>
                    <a:gd name="T39" fmla="*/ 113 h 122"/>
                    <a:gd name="T40" fmla="*/ 90 w 128"/>
                    <a:gd name="T41" fmla="*/ 116 h 122"/>
                    <a:gd name="T42" fmla="*/ 90 w 128"/>
                    <a:gd name="T43" fmla="*/ 116 h 122"/>
                    <a:gd name="T44" fmla="*/ 86 w 128"/>
                    <a:gd name="T45" fmla="*/ 118 h 122"/>
                    <a:gd name="T46" fmla="*/ 42 w 128"/>
                    <a:gd name="T47" fmla="*/ 118 h 122"/>
                    <a:gd name="T48" fmla="*/ 38 w 128"/>
                    <a:gd name="T49" fmla="*/ 116 h 122"/>
                    <a:gd name="T50" fmla="*/ 38 w 128"/>
                    <a:gd name="T51" fmla="*/ 116 h 122"/>
                    <a:gd name="T52" fmla="*/ 38 w 128"/>
                    <a:gd name="T53" fmla="*/ 116 h 122"/>
                    <a:gd name="T54" fmla="*/ 40 w 128"/>
                    <a:gd name="T55" fmla="*/ 113 h 122"/>
                    <a:gd name="T56" fmla="*/ 48 w 128"/>
                    <a:gd name="T57" fmla="*/ 104 h 122"/>
                    <a:gd name="T58" fmla="*/ 80 w 128"/>
                    <a:gd name="T59" fmla="*/ 104 h 122"/>
                    <a:gd name="T60" fmla="*/ 88 w 128"/>
                    <a:gd name="T61" fmla="*/ 113 h 122"/>
                    <a:gd name="T62" fmla="*/ 120 w 128"/>
                    <a:gd name="T63" fmla="*/ 93 h 122"/>
                    <a:gd name="T64" fmla="*/ 117 w 128"/>
                    <a:gd name="T65" fmla="*/ 96 h 122"/>
                    <a:gd name="T66" fmla="*/ 11 w 128"/>
                    <a:gd name="T67" fmla="*/ 96 h 122"/>
                    <a:gd name="T68" fmla="*/ 8 w 128"/>
                    <a:gd name="T69" fmla="*/ 93 h 122"/>
                    <a:gd name="T70" fmla="*/ 8 w 128"/>
                    <a:gd name="T71" fmla="*/ 11 h 122"/>
                    <a:gd name="T72" fmla="*/ 11 w 128"/>
                    <a:gd name="T73" fmla="*/ 8 h 122"/>
                    <a:gd name="T74" fmla="*/ 117 w 128"/>
                    <a:gd name="T75" fmla="*/ 8 h 122"/>
                    <a:gd name="T76" fmla="*/ 120 w 128"/>
                    <a:gd name="T77" fmla="*/ 11 h 122"/>
                    <a:gd name="T78" fmla="*/ 120 w 128"/>
                    <a:gd name="T79" fmla="*/ 9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28" h="122">
                      <a:moveTo>
                        <a:pt x="117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0" y="99"/>
                        <a:pt x="5" y="104"/>
                        <a:pt x="11" y="104"/>
                      </a:cubicBezTo>
                      <a:cubicBezTo>
                        <a:pt x="43" y="104"/>
                        <a:pt x="43" y="104"/>
                        <a:pt x="43" y="104"/>
                      </a:cubicBezTo>
                      <a:cubicBezTo>
                        <a:pt x="42" y="106"/>
                        <a:pt x="39" y="109"/>
                        <a:pt x="38" y="110"/>
                      </a:cubicBezTo>
                      <a:cubicBezTo>
                        <a:pt x="36" y="111"/>
                        <a:pt x="35" y="112"/>
                        <a:pt x="35" y="113"/>
                      </a:cubicBezTo>
                      <a:cubicBezTo>
                        <a:pt x="34" y="114"/>
                        <a:pt x="33" y="116"/>
                        <a:pt x="34" y="118"/>
                      </a:cubicBezTo>
                      <a:cubicBezTo>
                        <a:pt x="35" y="120"/>
                        <a:pt x="37" y="122"/>
                        <a:pt x="42" y="122"/>
                      </a:cubicBezTo>
                      <a:cubicBezTo>
                        <a:pt x="86" y="122"/>
                        <a:pt x="86" y="122"/>
                        <a:pt x="86" y="122"/>
                      </a:cubicBezTo>
                      <a:cubicBezTo>
                        <a:pt x="91" y="122"/>
                        <a:pt x="93" y="120"/>
                        <a:pt x="94" y="118"/>
                      </a:cubicBezTo>
                      <a:cubicBezTo>
                        <a:pt x="95" y="116"/>
                        <a:pt x="95" y="114"/>
                        <a:pt x="94" y="113"/>
                      </a:cubicBezTo>
                      <a:cubicBezTo>
                        <a:pt x="93" y="112"/>
                        <a:pt x="92" y="111"/>
                        <a:pt x="91" y="110"/>
                      </a:cubicBezTo>
                      <a:cubicBezTo>
                        <a:pt x="89" y="109"/>
                        <a:pt x="87" y="106"/>
                        <a:pt x="85" y="104"/>
                      </a:cubicBezTo>
                      <a:cubicBezTo>
                        <a:pt x="117" y="104"/>
                        <a:pt x="117" y="104"/>
                        <a:pt x="117" y="104"/>
                      </a:cubicBezTo>
                      <a:cubicBezTo>
                        <a:pt x="123" y="104"/>
                        <a:pt x="128" y="99"/>
                        <a:pt x="128" y="93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8" y="5"/>
                        <a:pt x="123" y="0"/>
                        <a:pt x="117" y="0"/>
                      </a:cubicBezTo>
                      <a:close/>
                      <a:moveTo>
                        <a:pt x="88" y="113"/>
                      </a:moveTo>
                      <a:cubicBezTo>
                        <a:pt x="89" y="114"/>
                        <a:pt x="90" y="115"/>
                        <a:pt x="90" y="116"/>
                      </a:cubicBezTo>
                      <a:cubicBezTo>
                        <a:pt x="90" y="116"/>
                        <a:pt x="91" y="116"/>
                        <a:pt x="90" y="116"/>
                      </a:cubicBezTo>
                      <a:cubicBezTo>
                        <a:pt x="90" y="117"/>
                        <a:pt x="88" y="118"/>
                        <a:pt x="86" y="118"/>
                      </a:cubicBezTo>
                      <a:cubicBezTo>
                        <a:pt x="42" y="118"/>
                        <a:pt x="42" y="118"/>
                        <a:pt x="42" y="118"/>
                      </a:cubicBezTo>
                      <a:cubicBezTo>
                        <a:pt x="40" y="118"/>
                        <a:pt x="38" y="117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5"/>
                        <a:pt x="39" y="114"/>
                        <a:pt x="40" y="113"/>
                      </a:cubicBezTo>
                      <a:cubicBezTo>
                        <a:pt x="44" y="109"/>
                        <a:pt x="47" y="106"/>
                        <a:pt x="48" y="104"/>
                      </a:cubicBezTo>
                      <a:cubicBezTo>
                        <a:pt x="80" y="104"/>
                        <a:pt x="80" y="104"/>
                        <a:pt x="80" y="104"/>
                      </a:cubicBezTo>
                      <a:cubicBezTo>
                        <a:pt x="82" y="106"/>
                        <a:pt x="84" y="109"/>
                        <a:pt x="88" y="113"/>
                      </a:cubicBezTo>
                      <a:close/>
                      <a:moveTo>
                        <a:pt x="120" y="93"/>
                      </a:moveTo>
                      <a:cubicBezTo>
                        <a:pt x="120" y="95"/>
                        <a:pt x="119" y="96"/>
                        <a:pt x="117" y="96"/>
                      </a:cubicBezTo>
                      <a:cubicBezTo>
                        <a:pt x="11" y="96"/>
                        <a:pt x="11" y="96"/>
                        <a:pt x="11" y="96"/>
                      </a:cubicBezTo>
                      <a:cubicBezTo>
                        <a:pt x="9" y="96"/>
                        <a:pt x="8" y="95"/>
                        <a:pt x="8" y="93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9"/>
                        <a:pt x="9" y="8"/>
                        <a:pt x="11" y="8"/>
                      </a:cubicBezTo>
                      <a:cubicBezTo>
                        <a:pt x="117" y="8"/>
                        <a:pt x="117" y="8"/>
                        <a:pt x="117" y="8"/>
                      </a:cubicBezTo>
                      <a:cubicBezTo>
                        <a:pt x="119" y="8"/>
                        <a:pt x="120" y="9"/>
                        <a:pt x="120" y="11"/>
                      </a:cubicBezTo>
                      <a:lnTo>
                        <a:pt x="120" y="9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96" name="Freeform 77"/>
                <p:cNvSpPr>
                  <a:spLocks noEditPoints="1"/>
                </p:cNvSpPr>
                <p:nvPr/>
              </p:nvSpPr>
              <p:spPr bwMode="auto">
                <a:xfrm>
                  <a:off x="6781801" y="947738"/>
                  <a:ext cx="368300" cy="247650"/>
                </a:xfrm>
                <a:custGeom>
                  <a:avLst/>
                  <a:gdLst>
                    <a:gd name="T0" fmla="*/ 89 w 96"/>
                    <a:gd name="T1" fmla="*/ 0 h 64"/>
                    <a:gd name="T2" fmla="*/ 7 w 96"/>
                    <a:gd name="T3" fmla="*/ 0 h 64"/>
                    <a:gd name="T4" fmla="*/ 0 w 96"/>
                    <a:gd name="T5" fmla="*/ 7 h 64"/>
                    <a:gd name="T6" fmla="*/ 0 w 96"/>
                    <a:gd name="T7" fmla="*/ 57 h 64"/>
                    <a:gd name="T8" fmla="*/ 7 w 96"/>
                    <a:gd name="T9" fmla="*/ 64 h 64"/>
                    <a:gd name="T10" fmla="*/ 89 w 96"/>
                    <a:gd name="T11" fmla="*/ 64 h 64"/>
                    <a:gd name="T12" fmla="*/ 96 w 96"/>
                    <a:gd name="T13" fmla="*/ 57 h 64"/>
                    <a:gd name="T14" fmla="*/ 96 w 96"/>
                    <a:gd name="T15" fmla="*/ 7 h 64"/>
                    <a:gd name="T16" fmla="*/ 89 w 96"/>
                    <a:gd name="T17" fmla="*/ 0 h 64"/>
                    <a:gd name="T18" fmla="*/ 92 w 96"/>
                    <a:gd name="T19" fmla="*/ 57 h 64"/>
                    <a:gd name="T20" fmla="*/ 89 w 96"/>
                    <a:gd name="T21" fmla="*/ 60 h 64"/>
                    <a:gd name="T22" fmla="*/ 7 w 96"/>
                    <a:gd name="T23" fmla="*/ 60 h 64"/>
                    <a:gd name="T24" fmla="*/ 4 w 96"/>
                    <a:gd name="T25" fmla="*/ 57 h 64"/>
                    <a:gd name="T26" fmla="*/ 4 w 96"/>
                    <a:gd name="T27" fmla="*/ 7 h 64"/>
                    <a:gd name="T28" fmla="*/ 7 w 96"/>
                    <a:gd name="T29" fmla="*/ 4 h 64"/>
                    <a:gd name="T30" fmla="*/ 89 w 96"/>
                    <a:gd name="T31" fmla="*/ 4 h 64"/>
                    <a:gd name="T32" fmla="*/ 92 w 96"/>
                    <a:gd name="T33" fmla="*/ 7 h 64"/>
                    <a:gd name="T34" fmla="*/ 92 w 96"/>
                    <a:gd name="T35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6" h="64">
                      <a:moveTo>
                        <a:pt x="89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0" y="61"/>
                        <a:pt x="3" y="64"/>
                        <a:pt x="7" y="64"/>
                      </a:cubicBezTo>
                      <a:cubicBezTo>
                        <a:pt x="89" y="64"/>
                        <a:pt x="89" y="64"/>
                        <a:pt x="89" y="64"/>
                      </a:cubicBezTo>
                      <a:cubicBezTo>
                        <a:pt x="93" y="64"/>
                        <a:pt x="96" y="61"/>
                        <a:pt x="96" y="57"/>
                      </a:cubicBezTo>
                      <a:cubicBezTo>
                        <a:pt x="96" y="7"/>
                        <a:pt x="96" y="7"/>
                        <a:pt x="96" y="7"/>
                      </a:cubicBezTo>
                      <a:cubicBezTo>
                        <a:pt x="96" y="3"/>
                        <a:pt x="93" y="0"/>
                        <a:pt x="89" y="0"/>
                      </a:cubicBezTo>
                      <a:close/>
                      <a:moveTo>
                        <a:pt x="92" y="57"/>
                      </a:moveTo>
                      <a:cubicBezTo>
                        <a:pt x="92" y="59"/>
                        <a:pt x="91" y="60"/>
                        <a:pt x="89" y="60"/>
                      </a:cubicBezTo>
                      <a:cubicBezTo>
                        <a:pt x="7" y="60"/>
                        <a:pt x="7" y="60"/>
                        <a:pt x="7" y="60"/>
                      </a:cubicBezTo>
                      <a:cubicBezTo>
                        <a:pt x="5" y="60"/>
                        <a:pt x="4" y="59"/>
                        <a:pt x="4" y="5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5"/>
                        <a:pt x="5" y="4"/>
                        <a:pt x="7" y="4"/>
                      </a:cubicBezTo>
                      <a:cubicBezTo>
                        <a:pt x="89" y="4"/>
                        <a:pt x="89" y="4"/>
                        <a:pt x="89" y="4"/>
                      </a:cubicBezTo>
                      <a:cubicBezTo>
                        <a:pt x="91" y="4"/>
                        <a:pt x="92" y="5"/>
                        <a:pt x="92" y="7"/>
                      </a:cubicBezTo>
                      <a:lnTo>
                        <a:pt x="92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97" name="Freeform 78"/>
                <p:cNvSpPr>
                  <a:spLocks noEditPoints="1"/>
                </p:cNvSpPr>
                <p:nvPr/>
              </p:nvSpPr>
              <p:spPr bwMode="auto">
                <a:xfrm>
                  <a:off x="6943726" y="1201738"/>
                  <a:ext cx="46038" cy="47625"/>
                </a:xfrm>
                <a:custGeom>
                  <a:avLst/>
                  <a:gdLst>
                    <a:gd name="T0" fmla="*/ 6 w 12"/>
                    <a:gd name="T1" fmla="*/ 0 h 12"/>
                    <a:gd name="T2" fmla="*/ 0 w 12"/>
                    <a:gd name="T3" fmla="*/ 6 h 12"/>
                    <a:gd name="T4" fmla="*/ 6 w 12"/>
                    <a:gd name="T5" fmla="*/ 12 h 12"/>
                    <a:gd name="T6" fmla="*/ 12 w 12"/>
                    <a:gd name="T7" fmla="*/ 6 h 12"/>
                    <a:gd name="T8" fmla="*/ 6 w 12"/>
                    <a:gd name="T9" fmla="*/ 0 h 12"/>
                    <a:gd name="T10" fmla="*/ 6 w 12"/>
                    <a:gd name="T11" fmla="*/ 8 h 12"/>
                    <a:gd name="T12" fmla="*/ 4 w 12"/>
                    <a:gd name="T13" fmla="*/ 6 h 12"/>
                    <a:gd name="T14" fmla="*/ 6 w 12"/>
                    <a:gd name="T15" fmla="*/ 4 h 12"/>
                    <a:gd name="T16" fmla="*/ 8 w 12"/>
                    <a:gd name="T17" fmla="*/ 6 h 12"/>
                    <a:gd name="T18" fmla="*/ 6 w 12"/>
                    <a:gd name="T19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9" y="12"/>
                        <a:pt x="12" y="9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lose/>
                      <a:moveTo>
                        <a:pt x="6" y="8"/>
                      </a:moveTo>
                      <a:cubicBezTo>
                        <a:pt x="5" y="8"/>
                        <a:pt x="4" y="7"/>
                        <a:pt x="4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ubicBezTo>
                        <a:pt x="7" y="4"/>
                        <a:pt x="8" y="5"/>
                        <a:pt x="8" y="6"/>
                      </a:cubicBezTo>
                      <a:cubicBezTo>
                        <a:pt x="8" y="7"/>
                        <a:pt x="7" y="8"/>
                        <a:pt x="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98" name="Freeform 79"/>
                <p:cNvSpPr/>
                <p:nvPr/>
              </p:nvSpPr>
              <p:spPr bwMode="auto">
                <a:xfrm>
                  <a:off x="6881813" y="1044575"/>
                  <a:ext cx="61913" cy="65087"/>
                </a:xfrm>
                <a:custGeom>
                  <a:avLst/>
                  <a:gdLst>
                    <a:gd name="T0" fmla="*/ 0 w 39"/>
                    <a:gd name="T1" fmla="*/ 24 h 41"/>
                    <a:gd name="T2" fmla="*/ 39 w 39"/>
                    <a:gd name="T3" fmla="*/ 41 h 41"/>
                    <a:gd name="T4" fmla="*/ 39 w 39"/>
                    <a:gd name="T5" fmla="*/ 32 h 41"/>
                    <a:gd name="T6" fmla="*/ 12 w 39"/>
                    <a:gd name="T7" fmla="*/ 19 h 41"/>
                    <a:gd name="T8" fmla="*/ 39 w 39"/>
                    <a:gd name="T9" fmla="*/ 10 h 41"/>
                    <a:gd name="T10" fmla="*/ 39 w 39"/>
                    <a:gd name="T11" fmla="*/ 0 h 41"/>
                    <a:gd name="T12" fmla="*/ 0 w 39"/>
                    <a:gd name="T13" fmla="*/ 17 h 41"/>
                    <a:gd name="T14" fmla="*/ 0 w 39"/>
                    <a:gd name="T15" fmla="*/ 2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9" h="41">
                      <a:moveTo>
                        <a:pt x="0" y="24"/>
                      </a:moveTo>
                      <a:lnTo>
                        <a:pt x="39" y="41"/>
                      </a:lnTo>
                      <a:lnTo>
                        <a:pt x="39" y="32"/>
                      </a:lnTo>
                      <a:lnTo>
                        <a:pt x="12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0" y="17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99" name="Freeform 80"/>
                <p:cNvSpPr/>
                <p:nvPr/>
              </p:nvSpPr>
              <p:spPr bwMode="auto">
                <a:xfrm>
                  <a:off x="6950076" y="1033463"/>
                  <a:ext cx="31750" cy="87312"/>
                </a:xfrm>
                <a:custGeom>
                  <a:avLst/>
                  <a:gdLst>
                    <a:gd name="T0" fmla="*/ 7 w 8"/>
                    <a:gd name="T1" fmla="*/ 0 h 23"/>
                    <a:gd name="T2" fmla="*/ 5 w 8"/>
                    <a:gd name="T3" fmla="*/ 0 h 23"/>
                    <a:gd name="T4" fmla="*/ 5 w 8"/>
                    <a:gd name="T5" fmla="*/ 2 h 23"/>
                    <a:gd name="T6" fmla="*/ 0 w 8"/>
                    <a:gd name="T7" fmla="*/ 20 h 23"/>
                    <a:gd name="T8" fmla="*/ 0 w 8"/>
                    <a:gd name="T9" fmla="*/ 22 h 23"/>
                    <a:gd name="T10" fmla="*/ 2 w 8"/>
                    <a:gd name="T11" fmla="*/ 23 h 23"/>
                    <a:gd name="T12" fmla="*/ 3 w 8"/>
                    <a:gd name="T13" fmla="*/ 23 h 23"/>
                    <a:gd name="T14" fmla="*/ 3 w 8"/>
                    <a:gd name="T15" fmla="*/ 22 h 23"/>
                    <a:gd name="T16" fmla="*/ 4 w 8"/>
                    <a:gd name="T17" fmla="*/ 21 h 23"/>
                    <a:gd name="T18" fmla="*/ 8 w 8"/>
                    <a:gd name="T19" fmla="*/ 3 h 23"/>
                    <a:gd name="T20" fmla="*/ 8 w 8"/>
                    <a:gd name="T21" fmla="*/ 1 h 23"/>
                    <a:gd name="T22" fmla="*/ 8 w 8"/>
                    <a:gd name="T23" fmla="*/ 0 h 23"/>
                    <a:gd name="T24" fmla="*/ 7 w 8"/>
                    <a:gd name="T2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23">
                      <a:moveTo>
                        <a:pt x="7" y="0"/>
                      </a:moveTo>
                      <a:cubicBezTo>
                        <a:pt x="6" y="0"/>
                        <a:pt x="6" y="0"/>
                        <a:pt x="5" y="0"/>
                      </a:cubicBezTo>
                      <a:cubicBezTo>
                        <a:pt x="5" y="0"/>
                        <a:pt x="5" y="1"/>
                        <a:pt x="5" y="2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1"/>
                        <a:pt x="0" y="22"/>
                        <a:pt x="0" y="22"/>
                      </a:cubicBezTo>
                      <a:cubicBezTo>
                        <a:pt x="0" y="23"/>
                        <a:pt x="1" y="23"/>
                        <a:pt x="2" y="23"/>
                      </a:cubicBezTo>
                      <a:cubicBezTo>
                        <a:pt x="2" y="23"/>
                        <a:pt x="2" y="23"/>
                        <a:pt x="3" y="23"/>
                      </a:cubicBezTo>
                      <a:cubicBezTo>
                        <a:pt x="3" y="23"/>
                        <a:pt x="3" y="22"/>
                        <a:pt x="3" y="22"/>
                      </a:cubicBezTo>
                      <a:cubicBezTo>
                        <a:pt x="3" y="22"/>
                        <a:pt x="3" y="21"/>
                        <a:pt x="4" y="21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2"/>
                        <a:pt x="8" y="1"/>
                        <a:pt x="8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00" name="Freeform 81"/>
                <p:cNvSpPr/>
                <p:nvPr/>
              </p:nvSpPr>
              <p:spPr bwMode="auto">
                <a:xfrm>
                  <a:off x="6989763" y="1044575"/>
                  <a:ext cx="60325" cy="65087"/>
                </a:xfrm>
                <a:custGeom>
                  <a:avLst/>
                  <a:gdLst>
                    <a:gd name="T0" fmla="*/ 0 w 38"/>
                    <a:gd name="T1" fmla="*/ 10 h 41"/>
                    <a:gd name="T2" fmla="*/ 26 w 38"/>
                    <a:gd name="T3" fmla="*/ 19 h 41"/>
                    <a:gd name="T4" fmla="*/ 0 w 38"/>
                    <a:gd name="T5" fmla="*/ 32 h 41"/>
                    <a:gd name="T6" fmla="*/ 0 w 38"/>
                    <a:gd name="T7" fmla="*/ 41 h 41"/>
                    <a:gd name="T8" fmla="*/ 38 w 38"/>
                    <a:gd name="T9" fmla="*/ 24 h 41"/>
                    <a:gd name="T10" fmla="*/ 38 w 38"/>
                    <a:gd name="T11" fmla="*/ 17 h 41"/>
                    <a:gd name="T12" fmla="*/ 0 w 38"/>
                    <a:gd name="T13" fmla="*/ 0 h 41"/>
                    <a:gd name="T14" fmla="*/ 0 w 38"/>
                    <a:gd name="T15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41">
                      <a:moveTo>
                        <a:pt x="0" y="10"/>
                      </a:moveTo>
                      <a:lnTo>
                        <a:pt x="26" y="19"/>
                      </a:lnTo>
                      <a:lnTo>
                        <a:pt x="0" y="32"/>
                      </a:lnTo>
                      <a:lnTo>
                        <a:pt x="0" y="41"/>
                      </a:lnTo>
                      <a:lnTo>
                        <a:pt x="38" y="24"/>
                      </a:lnTo>
                      <a:lnTo>
                        <a:pt x="38" y="17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</p:grpSp>
        </p:grpSp>
        <p:grpSp>
          <p:nvGrpSpPr>
            <p:cNvPr id="90" name="组合 89"/>
            <p:cNvGrpSpPr/>
            <p:nvPr/>
          </p:nvGrpSpPr>
          <p:grpSpPr>
            <a:xfrm>
              <a:off x="559350" y="3878511"/>
              <a:ext cx="2525575" cy="686066"/>
              <a:chOff x="8868497" y="2933169"/>
              <a:chExt cx="2525575" cy="686066"/>
            </a:xfrm>
            <a:noFill/>
          </p:grpSpPr>
          <p:sp>
            <p:nvSpPr>
              <p:cNvPr id="91" name="TextBox 20"/>
              <p:cNvSpPr txBox="1"/>
              <p:nvPr/>
            </p:nvSpPr>
            <p:spPr bwMode="auto">
              <a:xfrm>
                <a:off x="8868498" y="3268715"/>
                <a:ext cx="2525574" cy="350520"/>
              </a:xfrm>
              <a:prstGeom prst="rect">
                <a:avLst/>
              </a:prstGeom>
              <a:grpFill/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4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君黑-75简" panose="00020600040101010101" charset="-122"/>
                    <a:sym typeface="思源黑体" panose="020B0400000000000000" pitchFamily="34" charset="-122"/>
                  </a:rPr>
                  <a:t>请您在此修改您的内容</a:t>
                </a:r>
                <a:endPara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endParaRPr>
              </a:p>
            </p:txBody>
          </p:sp>
          <p:sp>
            <p:nvSpPr>
              <p:cNvPr id="92" name="TextBox 19"/>
              <p:cNvSpPr txBox="1">
                <a:spLocks noChangeArrowheads="1"/>
              </p:cNvSpPr>
              <p:nvPr/>
            </p:nvSpPr>
            <p:spPr bwMode="auto">
              <a:xfrm>
                <a:off x="8868497" y="2933169"/>
                <a:ext cx="2525575" cy="3404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PART </a:t>
                </a: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02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101" name="组合 100"/>
          <p:cNvGrpSpPr/>
          <p:nvPr/>
        </p:nvGrpSpPr>
        <p:grpSpPr>
          <a:xfrm>
            <a:off x="4833213" y="1384562"/>
            <a:ext cx="2525575" cy="1525461"/>
            <a:chOff x="559350" y="3039116"/>
            <a:chExt cx="2525575" cy="1525461"/>
          </a:xfrm>
        </p:grpSpPr>
        <p:grpSp>
          <p:nvGrpSpPr>
            <p:cNvPr id="102" name="组合 101"/>
            <p:cNvGrpSpPr/>
            <p:nvPr/>
          </p:nvGrpSpPr>
          <p:grpSpPr>
            <a:xfrm>
              <a:off x="1424979" y="3039116"/>
              <a:ext cx="772336" cy="772336"/>
              <a:chOff x="1432298" y="4199515"/>
              <a:chExt cx="772336" cy="772336"/>
            </a:xfrm>
          </p:grpSpPr>
          <p:sp>
            <p:nvSpPr>
              <p:cNvPr id="106" name="Oval 49"/>
              <p:cNvSpPr/>
              <p:nvPr/>
            </p:nvSpPr>
            <p:spPr>
              <a:xfrm>
                <a:off x="1432298" y="4199515"/>
                <a:ext cx="772336" cy="772336"/>
              </a:xfrm>
              <a:prstGeom prst="ellipse">
                <a:avLst/>
              </a:prstGeom>
              <a:solidFill>
                <a:srgbClr val="A8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grpSp>
            <p:nvGrpSpPr>
              <p:cNvPr id="107" name="Group 75"/>
              <p:cNvGrpSpPr>
                <a:grpSpLocks noChangeAspect="1"/>
              </p:cNvGrpSpPr>
              <p:nvPr/>
            </p:nvGrpSpPr>
            <p:grpSpPr>
              <a:xfrm>
                <a:off x="1648112" y="4423531"/>
                <a:ext cx="340708" cy="324304"/>
                <a:chOff x="6719888" y="887413"/>
                <a:chExt cx="492125" cy="468312"/>
              </a:xfrm>
              <a:solidFill>
                <a:schemeClr val="bg1"/>
              </a:solidFill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8" name="Freeform 76"/>
                <p:cNvSpPr>
                  <a:spLocks noEditPoints="1"/>
                </p:cNvSpPr>
                <p:nvPr/>
              </p:nvSpPr>
              <p:spPr bwMode="auto">
                <a:xfrm>
                  <a:off x="6719888" y="887413"/>
                  <a:ext cx="492125" cy="468312"/>
                </a:xfrm>
                <a:custGeom>
                  <a:avLst/>
                  <a:gdLst>
                    <a:gd name="T0" fmla="*/ 117 w 128"/>
                    <a:gd name="T1" fmla="*/ 0 h 122"/>
                    <a:gd name="T2" fmla="*/ 11 w 128"/>
                    <a:gd name="T3" fmla="*/ 0 h 122"/>
                    <a:gd name="T4" fmla="*/ 0 w 128"/>
                    <a:gd name="T5" fmla="*/ 11 h 122"/>
                    <a:gd name="T6" fmla="*/ 0 w 128"/>
                    <a:gd name="T7" fmla="*/ 93 h 122"/>
                    <a:gd name="T8" fmla="*/ 11 w 128"/>
                    <a:gd name="T9" fmla="*/ 104 h 122"/>
                    <a:gd name="T10" fmla="*/ 43 w 128"/>
                    <a:gd name="T11" fmla="*/ 104 h 122"/>
                    <a:gd name="T12" fmla="*/ 38 w 128"/>
                    <a:gd name="T13" fmla="*/ 110 h 122"/>
                    <a:gd name="T14" fmla="*/ 35 w 128"/>
                    <a:gd name="T15" fmla="*/ 113 h 122"/>
                    <a:gd name="T16" fmla="*/ 34 w 128"/>
                    <a:gd name="T17" fmla="*/ 118 h 122"/>
                    <a:gd name="T18" fmla="*/ 42 w 128"/>
                    <a:gd name="T19" fmla="*/ 122 h 122"/>
                    <a:gd name="T20" fmla="*/ 86 w 128"/>
                    <a:gd name="T21" fmla="*/ 122 h 122"/>
                    <a:gd name="T22" fmla="*/ 94 w 128"/>
                    <a:gd name="T23" fmla="*/ 118 h 122"/>
                    <a:gd name="T24" fmla="*/ 94 w 128"/>
                    <a:gd name="T25" fmla="*/ 113 h 122"/>
                    <a:gd name="T26" fmla="*/ 91 w 128"/>
                    <a:gd name="T27" fmla="*/ 110 h 122"/>
                    <a:gd name="T28" fmla="*/ 85 w 128"/>
                    <a:gd name="T29" fmla="*/ 104 h 122"/>
                    <a:gd name="T30" fmla="*/ 117 w 128"/>
                    <a:gd name="T31" fmla="*/ 104 h 122"/>
                    <a:gd name="T32" fmla="*/ 128 w 128"/>
                    <a:gd name="T33" fmla="*/ 93 h 122"/>
                    <a:gd name="T34" fmla="*/ 128 w 128"/>
                    <a:gd name="T35" fmla="*/ 11 h 122"/>
                    <a:gd name="T36" fmla="*/ 117 w 128"/>
                    <a:gd name="T37" fmla="*/ 0 h 122"/>
                    <a:gd name="T38" fmla="*/ 88 w 128"/>
                    <a:gd name="T39" fmla="*/ 113 h 122"/>
                    <a:gd name="T40" fmla="*/ 90 w 128"/>
                    <a:gd name="T41" fmla="*/ 116 h 122"/>
                    <a:gd name="T42" fmla="*/ 90 w 128"/>
                    <a:gd name="T43" fmla="*/ 116 h 122"/>
                    <a:gd name="T44" fmla="*/ 86 w 128"/>
                    <a:gd name="T45" fmla="*/ 118 h 122"/>
                    <a:gd name="T46" fmla="*/ 42 w 128"/>
                    <a:gd name="T47" fmla="*/ 118 h 122"/>
                    <a:gd name="T48" fmla="*/ 38 w 128"/>
                    <a:gd name="T49" fmla="*/ 116 h 122"/>
                    <a:gd name="T50" fmla="*/ 38 w 128"/>
                    <a:gd name="T51" fmla="*/ 116 h 122"/>
                    <a:gd name="T52" fmla="*/ 38 w 128"/>
                    <a:gd name="T53" fmla="*/ 116 h 122"/>
                    <a:gd name="T54" fmla="*/ 40 w 128"/>
                    <a:gd name="T55" fmla="*/ 113 h 122"/>
                    <a:gd name="T56" fmla="*/ 48 w 128"/>
                    <a:gd name="T57" fmla="*/ 104 h 122"/>
                    <a:gd name="T58" fmla="*/ 80 w 128"/>
                    <a:gd name="T59" fmla="*/ 104 h 122"/>
                    <a:gd name="T60" fmla="*/ 88 w 128"/>
                    <a:gd name="T61" fmla="*/ 113 h 122"/>
                    <a:gd name="T62" fmla="*/ 120 w 128"/>
                    <a:gd name="T63" fmla="*/ 93 h 122"/>
                    <a:gd name="T64" fmla="*/ 117 w 128"/>
                    <a:gd name="T65" fmla="*/ 96 h 122"/>
                    <a:gd name="T66" fmla="*/ 11 w 128"/>
                    <a:gd name="T67" fmla="*/ 96 h 122"/>
                    <a:gd name="T68" fmla="*/ 8 w 128"/>
                    <a:gd name="T69" fmla="*/ 93 h 122"/>
                    <a:gd name="T70" fmla="*/ 8 w 128"/>
                    <a:gd name="T71" fmla="*/ 11 h 122"/>
                    <a:gd name="T72" fmla="*/ 11 w 128"/>
                    <a:gd name="T73" fmla="*/ 8 h 122"/>
                    <a:gd name="T74" fmla="*/ 117 w 128"/>
                    <a:gd name="T75" fmla="*/ 8 h 122"/>
                    <a:gd name="T76" fmla="*/ 120 w 128"/>
                    <a:gd name="T77" fmla="*/ 11 h 122"/>
                    <a:gd name="T78" fmla="*/ 120 w 128"/>
                    <a:gd name="T79" fmla="*/ 9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28" h="122">
                      <a:moveTo>
                        <a:pt x="117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0" y="99"/>
                        <a:pt x="5" y="104"/>
                        <a:pt x="11" y="104"/>
                      </a:cubicBezTo>
                      <a:cubicBezTo>
                        <a:pt x="43" y="104"/>
                        <a:pt x="43" y="104"/>
                        <a:pt x="43" y="104"/>
                      </a:cubicBezTo>
                      <a:cubicBezTo>
                        <a:pt x="42" y="106"/>
                        <a:pt x="39" y="109"/>
                        <a:pt x="38" y="110"/>
                      </a:cubicBezTo>
                      <a:cubicBezTo>
                        <a:pt x="36" y="111"/>
                        <a:pt x="35" y="112"/>
                        <a:pt x="35" y="113"/>
                      </a:cubicBezTo>
                      <a:cubicBezTo>
                        <a:pt x="34" y="114"/>
                        <a:pt x="33" y="116"/>
                        <a:pt x="34" y="118"/>
                      </a:cubicBezTo>
                      <a:cubicBezTo>
                        <a:pt x="35" y="120"/>
                        <a:pt x="37" y="122"/>
                        <a:pt x="42" y="122"/>
                      </a:cubicBezTo>
                      <a:cubicBezTo>
                        <a:pt x="86" y="122"/>
                        <a:pt x="86" y="122"/>
                        <a:pt x="86" y="122"/>
                      </a:cubicBezTo>
                      <a:cubicBezTo>
                        <a:pt x="91" y="122"/>
                        <a:pt x="93" y="120"/>
                        <a:pt x="94" y="118"/>
                      </a:cubicBezTo>
                      <a:cubicBezTo>
                        <a:pt x="95" y="116"/>
                        <a:pt x="95" y="114"/>
                        <a:pt x="94" y="113"/>
                      </a:cubicBezTo>
                      <a:cubicBezTo>
                        <a:pt x="93" y="112"/>
                        <a:pt x="92" y="111"/>
                        <a:pt x="91" y="110"/>
                      </a:cubicBezTo>
                      <a:cubicBezTo>
                        <a:pt x="89" y="109"/>
                        <a:pt x="87" y="106"/>
                        <a:pt x="85" y="104"/>
                      </a:cubicBezTo>
                      <a:cubicBezTo>
                        <a:pt x="117" y="104"/>
                        <a:pt x="117" y="104"/>
                        <a:pt x="117" y="104"/>
                      </a:cubicBezTo>
                      <a:cubicBezTo>
                        <a:pt x="123" y="104"/>
                        <a:pt x="128" y="99"/>
                        <a:pt x="128" y="93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8" y="5"/>
                        <a:pt x="123" y="0"/>
                        <a:pt x="117" y="0"/>
                      </a:cubicBezTo>
                      <a:close/>
                      <a:moveTo>
                        <a:pt x="88" y="113"/>
                      </a:moveTo>
                      <a:cubicBezTo>
                        <a:pt x="89" y="114"/>
                        <a:pt x="90" y="115"/>
                        <a:pt x="90" y="116"/>
                      </a:cubicBezTo>
                      <a:cubicBezTo>
                        <a:pt x="90" y="116"/>
                        <a:pt x="91" y="116"/>
                        <a:pt x="90" y="116"/>
                      </a:cubicBezTo>
                      <a:cubicBezTo>
                        <a:pt x="90" y="117"/>
                        <a:pt x="88" y="118"/>
                        <a:pt x="86" y="118"/>
                      </a:cubicBezTo>
                      <a:cubicBezTo>
                        <a:pt x="42" y="118"/>
                        <a:pt x="42" y="118"/>
                        <a:pt x="42" y="118"/>
                      </a:cubicBezTo>
                      <a:cubicBezTo>
                        <a:pt x="40" y="118"/>
                        <a:pt x="38" y="117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5"/>
                        <a:pt x="39" y="114"/>
                        <a:pt x="40" y="113"/>
                      </a:cubicBezTo>
                      <a:cubicBezTo>
                        <a:pt x="44" y="109"/>
                        <a:pt x="47" y="106"/>
                        <a:pt x="48" y="104"/>
                      </a:cubicBezTo>
                      <a:cubicBezTo>
                        <a:pt x="80" y="104"/>
                        <a:pt x="80" y="104"/>
                        <a:pt x="80" y="104"/>
                      </a:cubicBezTo>
                      <a:cubicBezTo>
                        <a:pt x="82" y="106"/>
                        <a:pt x="84" y="109"/>
                        <a:pt x="88" y="113"/>
                      </a:cubicBezTo>
                      <a:close/>
                      <a:moveTo>
                        <a:pt x="120" y="93"/>
                      </a:moveTo>
                      <a:cubicBezTo>
                        <a:pt x="120" y="95"/>
                        <a:pt x="119" y="96"/>
                        <a:pt x="117" y="96"/>
                      </a:cubicBezTo>
                      <a:cubicBezTo>
                        <a:pt x="11" y="96"/>
                        <a:pt x="11" y="96"/>
                        <a:pt x="11" y="96"/>
                      </a:cubicBezTo>
                      <a:cubicBezTo>
                        <a:pt x="9" y="96"/>
                        <a:pt x="8" y="95"/>
                        <a:pt x="8" y="93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9"/>
                        <a:pt x="9" y="8"/>
                        <a:pt x="11" y="8"/>
                      </a:cubicBezTo>
                      <a:cubicBezTo>
                        <a:pt x="117" y="8"/>
                        <a:pt x="117" y="8"/>
                        <a:pt x="117" y="8"/>
                      </a:cubicBezTo>
                      <a:cubicBezTo>
                        <a:pt x="119" y="8"/>
                        <a:pt x="120" y="9"/>
                        <a:pt x="120" y="11"/>
                      </a:cubicBezTo>
                      <a:lnTo>
                        <a:pt x="120" y="9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09" name="Freeform 77"/>
                <p:cNvSpPr>
                  <a:spLocks noEditPoints="1"/>
                </p:cNvSpPr>
                <p:nvPr/>
              </p:nvSpPr>
              <p:spPr bwMode="auto">
                <a:xfrm>
                  <a:off x="6781801" y="947738"/>
                  <a:ext cx="368300" cy="247650"/>
                </a:xfrm>
                <a:custGeom>
                  <a:avLst/>
                  <a:gdLst>
                    <a:gd name="T0" fmla="*/ 89 w 96"/>
                    <a:gd name="T1" fmla="*/ 0 h 64"/>
                    <a:gd name="T2" fmla="*/ 7 w 96"/>
                    <a:gd name="T3" fmla="*/ 0 h 64"/>
                    <a:gd name="T4" fmla="*/ 0 w 96"/>
                    <a:gd name="T5" fmla="*/ 7 h 64"/>
                    <a:gd name="T6" fmla="*/ 0 w 96"/>
                    <a:gd name="T7" fmla="*/ 57 h 64"/>
                    <a:gd name="T8" fmla="*/ 7 w 96"/>
                    <a:gd name="T9" fmla="*/ 64 h 64"/>
                    <a:gd name="T10" fmla="*/ 89 w 96"/>
                    <a:gd name="T11" fmla="*/ 64 h 64"/>
                    <a:gd name="T12" fmla="*/ 96 w 96"/>
                    <a:gd name="T13" fmla="*/ 57 h 64"/>
                    <a:gd name="T14" fmla="*/ 96 w 96"/>
                    <a:gd name="T15" fmla="*/ 7 h 64"/>
                    <a:gd name="T16" fmla="*/ 89 w 96"/>
                    <a:gd name="T17" fmla="*/ 0 h 64"/>
                    <a:gd name="T18" fmla="*/ 92 w 96"/>
                    <a:gd name="T19" fmla="*/ 57 h 64"/>
                    <a:gd name="T20" fmla="*/ 89 w 96"/>
                    <a:gd name="T21" fmla="*/ 60 h 64"/>
                    <a:gd name="T22" fmla="*/ 7 w 96"/>
                    <a:gd name="T23" fmla="*/ 60 h 64"/>
                    <a:gd name="T24" fmla="*/ 4 w 96"/>
                    <a:gd name="T25" fmla="*/ 57 h 64"/>
                    <a:gd name="T26" fmla="*/ 4 w 96"/>
                    <a:gd name="T27" fmla="*/ 7 h 64"/>
                    <a:gd name="T28" fmla="*/ 7 w 96"/>
                    <a:gd name="T29" fmla="*/ 4 h 64"/>
                    <a:gd name="T30" fmla="*/ 89 w 96"/>
                    <a:gd name="T31" fmla="*/ 4 h 64"/>
                    <a:gd name="T32" fmla="*/ 92 w 96"/>
                    <a:gd name="T33" fmla="*/ 7 h 64"/>
                    <a:gd name="T34" fmla="*/ 92 w 96"/>
                    <a:gd name="T35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6" h="64">
                      <a:moveTo>
                        <a:pt x="89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0" y="61"/>
                        <a:pt x="3" y="64"/>
                        <a:pt x="7" y="64"/>
                      </a:cubicBezTo>
                      <a:cubicBezTo>
                        <a:pt x="89" y="64"/>
                        <a:pt x="89" y="64"/>
                        <a:pt x="89" y="64"/>
                      </a:cubicBezTo>
                      <a:cubicBezTo>
                        <a:pt x="93" y="64"/>
                        <a:pt x="96" y="61"/>
                        <a:pt x="96" y="57"/>
                      </a:cubicBezTo>
                      <a:cubicBezTo>
                        <a:pt x="96" y="7"/>
                        <a:pt x="96" y="7"/>
                        <a:pt x="96" y="7"/>
                      </a:cubicBezTo>
                      <a:cubicBezTo>
                        <a:pt x="96" y="3"/>
                        <a:pt x="93" y="0"/>
                        <a:pt x="89" y="0"/>
                      </a:cubicBezTo>
                      <a:close/>
                      <a:moveTo>
                        <a:pt x="92" y="57"/>
                      </a:moveTo>
                      <a:cubicBezTo>
                        <a:pt x="92" y="59"/>
                        <a:pt x="91" y="60"/>
                        <a:pt x="89" y="60"/>
                      </a:cubicBezTo>
                      <a:cubicBezTo>
                        <a:pt x="7" y="60"/>
                        <a:pt x="7" y="60"/>
                        <a:pt x="7" y="60"/>
                      </a:cubicBezTo>
                      <a:cubicBezTo>
                        <a:pt x="5" y="60"/>
                        <a:pt x="4" y="59"/>
                        <a:pt x="4" y="5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5"/>
                        <a:pt x="5" y="4"/>
                        <a:pt x="7" y="4"/>
                      </a:cubicBezTo>
                      <a:cubicBezTo>
                        <a:pt x="89" y="4"/>
                        <a:pt x="89" y="4"/>
                        <a:pt x="89" y="4"/>
                      </a:cubicBezTo>
                      <a:cubicBezTo>
                        <a:pt x="91" y="4"/>
                        <a:pt x="92" y="5"/>
                        <a:pt x="92" y="7"/>
                      </a:cubicBezTo>
                      <a:lnTo>
                        <a:pt x="92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10" name="Freeform 78"/>
                <p:cNvSpPr>
                  <a:spLocks noEditPoints="1"/>
                </p:cNvSpPr>
                <p:nvPr/>
              </p:nvSpPr>
              <p:spPr bwMode="auto">
                <a:xfrm>
                  <a:off x="6943726" y="1201738"/>
                  <a:ext cx="46038" cy="47625"/>
                </a:xfrm>
                <a:custGeom>
                  <a:avLst/>
                  <a:gdLst>
                    <a:gd name="T0" fmla="*/ 6 w 12"/>
                    <a:gd name="T1" fmla="*/ 0 h 12"/>
                    <a:gd name="T2" fmla="*/ 0 w 12"/>
                    <a:gd name="T3" fmla="*/ 6 h 12"/>
                    <a:gd name="T4" fmla="*/ 6 w 12"/>
                    <a:gd name="T5" fmla="*/ 12 h 12"/>
                    <a:gd name="T6" fmla="*/ 12 w 12"/>
                    <a:gd name="T7" fmla="*/ 6 h 12"/>
                    <a:gd name="T8" fmla="*/ 6 w 12"/>
                    <a:gd name="T9" fmla="*/ 0 h 12"/>
                    <a:gd name="T10" fmla="*/ 6 w 12"/>
                    <a:gd name="T11" fmla="*/ 8 h 12"/>
                    <a:gd name="T12" fmla="*/ 4 w 12"/>
                    <a:gd name="T13" fmla="*/ 6 h 12"/>
                    <a:gd name="T14" fmla="*/ 6 w 12"/>
                    <a:gd name="T15" fmla="*/ 4 h 12"/>
                    <a:gd name="T16" fmla="*/ 8 w 12"/>
                    <a:gd name="T17" fmla="*/ 6 h 12"/>
                    <a:gd name="T18" fmla="*/ 6 w 12"/>
                    <a:gd name="T19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9" y="12"/>
                        <a:pt x="12" y="9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lose/>
                      <a:moveTo>
                        <a:pt x="6" y="8"/>
                      </a:moveTo>
                      <a:cubicBezTo>
                        <a:pt x="5" y="8"/>
                        <a:pt x="4" y="7"/>
                        <a:pt x="4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ubicBezTo>
                        <a:pt x="7" y="4"/>
                        <a:pt x="8" y="5"/>
                        <a:pt x="8" y="6"/>
                      </a:cubicBezTo>
                      <a:cubicBezTo>
                        <a:pt x="8" y="7"/>
                        <a:pt x="7" y="8"/>
                        <a:pt x="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11" name="Freeform 79"/>
                <p:cNvSpPr/>
                <p:nvPr/>
              </p:nvSpPr>
              <p:spPr bwMode="auto">
                <a:xfrm>
                  <a:off x="6881813" y="1044575"/>
                  <a:ext cx="61913" cy="65087"/>
                </a:xfrm>
                <a:custGeom>
                  <a:avLst/>
                  <a:gdLst>
                    <a:gd name="T0" fmla="*/ 0 w 39"/>
                    <a:gd name="T1" fmla="*/ 24 h 41"/>
                    <a:gd name="T2" fmla="*/ 39 w 39"/>
                    <a:gd name="T3" fmla="*/ 41 h 41"/>
                    <a:gd name="T4" fmla="*/ 39 w 39"/>
                    <a:gd name="T5" fmla="*/ 32 h 41"/>
                    <a:gd name="T6" fmla="*/ 12 w 39"/>
                    <a:gd name="T7" fmla="*/ 19 h 41"/>
                    <a:gd name="T8" fmla="*/ 39 w 39"/>
                    <a:gd name="T9" fmla="*/ 10 h 41"/>
                    <a:gd name="T10" fmla="*/ 39 w 39"/>
                    <a:gd name="T11" fmla="*/ 0 h 41"/>
                    <a:gd name="T12" fmla="*/ 0 w 39"/>
                    <a:gd name="T13" fmla="*/ 17 h 41"/>
                    <a:gd name="T14" fmla="*/ 0 w 39"/>
                    <a:gd name="T15" fmla="*/ 2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9" h="41">
                      <a:moveTo>
                        <a:pt x="0" y="24"/>
                      </a:moveTo>
                      <a:lnTo>
                        <a:pt x="39" y="41"/>
                      </a:lnTo>
                      <a:lnTo>
                        <a:pt x="39" y="32"/>
                      </a:lnTo>
                      <a:lnTo>
                        <a:pt x="12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0" y="17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12" name="Freeform 80"/>
                <p:cNvSpPr/>
                <p:nvPr/>
              </p:nvSpPr>
              <p:spPr bwMode="auto">
                <a:xfrm>
                  <a:off x="6950076" y="1033463"/>
                  <a:ext cx="31750" cy="87312"/>
                </a:xfrm>
                <a:custGeom>
                  <a:avLst/>
                  <a:gdLst>
                    <a:gd name="T0" fmla="*/ 7 w 8"/>
                    <a:gd name="T1" fmla="*/ 0 h 23"/>
                    <a:gd name="T2" fmla="*/ 5 w 8"/>
                    <a:gd name="T3" fmla="*/ 0 h 23"/>
                    <a:gd name="T4" fmla="*/ 5 w 8"/>
                    <a:gd name="T5" fmla="*/ 2 h 23"/>
                    <a:gd name="T6" fmla="*/ 0 w 8"/>
                    <a:gd name="T7" fmla="*/ 20 h 23"/>
                    <a:gd name="T8" fmla="*/ 0 w 8"/>
                    <a:gd name="T9" fmla="*/ 22 h 23"/>
                    <a:gd name="T10" fmla="*/ 2 w 8"/>
                    <a:gd name="T11" fmla="*/ 23 h 23"/>
                    <a:gd name="T12" fmla="*/ 3 w 8"/>
                    <a:gd name="T13" fmla="*/ 23 h 23"/>
                    <a:gd name="T14" fmla="*/ 3 w 8"/>
                    <a:gd name="T15" fmla="*/ 22 h 23"/>
                    <a:gd name="T16" fmla="*/ 4 w 8"/>
                    <a:gd name="T17" fmla="*/ 21 h 23"/>
                    <a:gd name="T18" fmla="*/ 8 w 8"/>
                    <a:gd name="T19" fmla="*/ 3 h 23"/>
                    <a:gd name="T20" fmla="*/ 8 w 8"/>
                    <a:gd name="T21" fmla="*/ 1 h 23"/>
                    <a:gd name="T22" fmla="*/ 8 w 8"/>
                    <a:gd name="T23" fmla="*/ 0 h 23"/>
                    <a:gd name="T24" fmla="*/ 7 w 8"/>
                    <a:gd name="T2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23">
                      <a:moveTo>
                        <a:pt x="7" y="0"/>
                      </a:moveTo>
                      <a:cubicBezTo>
                        <a:pt x="6" y="0"/>
                        <a:pt x="6" y="0"/>
                        <a:pt x="5" y="0"/>
                      </a:cubicBezTo>
                      <a:cubicBezTo>
                        <a:pt x="5" y="0"/>
                        <a:pt x="5" y="1"/>
                        <a:pt x="5" y="2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1"/>
                        <a:pt x="0" y="22"/>
                        <a:pt x="0" y="22"/>
                      </a:cubicBezTo>
                      <a:cubicBezTo>
                        <a:pt x="0" y="23"/>
                        <a:pt x="1" y="23"/>
                        <a:pt x="2" y="23"/>
                      </a:cubicBezTo>
                      <a:cubicBezTo>
                        <a:pt x="2" y="23"/>
                        <a:pt x="2" y="23"/>
                        <a:pt x="3" y="23"/>
                      </a:cubicBezTo>
                      <a:cubicBezTo>
                        <a:pt x="3" y="23"/>
                        <a:pt x="3" y="22"/>
                        <a:pt x="3" y="22"/>
                      </a:cubicBezTo>
                      <a:cubicBezTo>
                        <a:pt x="3" y="22"/>
                        <a:pt x="3" y="21"/>
                        <a:pt x="4" y="21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2"/>
                        <a:pt x="8" y="1"/>
                        <a:pt x="8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13" name="Freeform 81"/>
                <p:cNvSpPr/>
                <p:nvPr/>
              </p:nvSpPr>
              <p:spPr bwMode="auto">
                <a:xfrm>
                  <a:off x="6989763" y="1044575"/>
                  <a:ext cx="60325" cy="65087"/>
                </a:xfrm>
                <a:custGeom>
                  <a:avLst/>
                  <a:gdLst>
                    <a:gd name="T0" fmla="*/ 0 w 38"/>
                    <a:gd name="T1" fmla="*/ 10 h 41"/>
                    <a:gd name="T2" fmla="*/ 26 w 38"/>
                    <a:gd name="T3" fmla="*/ 19 h 41"/>
                    <a:gd name="T4" fmla="*/ 0 w 38"/>
                    <a:gd name="T5" fmla="*/ 32 h 41"/>
                    <a:gd name="T6" fmla="*/ 0 w 38"/>
                    <a:gd name="T7" fmla="*/ 41 h 41"/>
                    <a:gd name="T8" fmla="*/ 38 w 38"/>
                    <a:gd name="T9" fmla="*/ 24 h 41"/>
                    <a:gd name="T10" fmla="*/ 38 w 38"/>
                    <a:gd name="T11" fmla="*/ 17 h 41"/>
                    <a:gd name="T12" fmla="*/ 0 w 38"/>
                    <a:gd name="T13" fmla="*/ 0 h 41"/>
                    <a:gd name="T14" fmla="*/ 0 w 38"/>
                    <a:gd name="T15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41">
                      <a:moveTo>
                        <a:pt x="0" y="10"/>
                      </a:moveTo>
                      <a:lnTo>
                        <a:pt x="26" y="19"/>
                      </a:lnTo>
                      <a:lnTo>
                        <a:pt x="0" y="32"/>
                      </a:lnTo>
                      <a:lnTo>
                        <a:pt x="0" y="41"/>
                      </a:lnTo>
                      <a:lnTo>
                        <a:pt x="38" y="24"/>
                      </a:lnTo>
                      <a:lnTo>
                        <a:pt x="38" y="17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</p:grpSp>
        </p:grpSp>
        <p:grpSp>
          <p:nvGrpSpPr>
            <p:cNvPr id="103" name="组合 102"/>
            <p:cNvGrpSpPr/>
            <p:nvPr/>
          </p:nvGrpSpPr>
          <p:grpSpPr>
            <a:xfrm>
              <a:off x="559350" y="3878511"/>
              <a:ext cx="2525575" cy="686066"/>
              <a:chOff x="8868497" y="2933169"/>
              <a:chExt cx="2525575" cy="686066"/>
            </a:xfrm>
            <a:noFill/>
          </p:grpSpPr>
          <p:sp>
            <p:nvSpPr>
              <p:cNvPr id="104" name="TextBox 20"/>
              <p:cNvSpPr txBox="1"/>
              <p:nvPr/>
            </p:nvSpPr>
            <p:spPr bwMode="auto">
              <a:xfrm>
                <a:off x="8868498" y="3268715"/>
                <a:ext cx="2525574" cy="350520"/>
              </a:xfrm>
              <a:prstGeom prst="rect">
                <a:avLst/>
              </a:prstGeom>
              <a:grpFill/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4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君黑-75简" panose="00020600040101010101" charset="-122"/>
                    <a:sym typeface="思源黑体" panose="020B0400000000000000" pitchFamily="34" charset="-122"/>
                  </a:rPr>
                  <a:t>请您在此修改您的内容</a:t>
                </a:r>
                <a:endPara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endParaRPr>
              </a:p>
            </p:txBody>
          </p:sp>
          <p:sp>
            <p:nvSpPr>
              <p:cNvPr id="105" name="TextBox 19"/>
              <p:cNvSpPr txBox="1">
                <a:spLocks noChangeArrowheads="1"/>
              </p:cNvSpPr>
              <p:nvPr/>
            </p:nvSpPr>
            <p:spPr bwMode="auto">
              <a:xfrm>
                <a:off x="8868497" y="2933169"/>
                <a:ext cx="2525575" cy="3404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PART </a:t>
                </a: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03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114" name="组合 113"/>
          <p:cNvGrpSpPr/>
          <p:nvPr/>
        </p:nvGrpSpPr>
        <p:grpSpPr>
          <a:xfrm>
            <a:off x="7725844" y="2269001"/>
            <a:ext cx="2525575" cy="1525461"/>
            <a:chOff x="559350" y="3039116"/>
            <a:chExt cx="2525575" cy="1525461"/>
          </a:xfrm>
        </p:grpSpPr>
        <p:grpSp>
          <p:nvGrpSpPr>
            <p:cNvPr id="115" name="组合 114"/>
            <p:cNvGrpSpPr/>
            <p:nvPr/>
          </p:nvGrpSpPr>
          <p:grpSpPr>
            <a:xfrm>
              <a:off x="1424979" y="3039116"/>
              <a:ext cx="772336" cy="772336"/>
              <a:chOff x="1432298" y="4199515"/>
              <a:chExt cx="772336" cy="772336"/>
            </a:xfrm>
          </p:grpSpPr>
          <p:sp>
            <p:nvSpPr>
              <p:cNvPr id="119" name="Oval 49"/>
              <p:cNvSpPr/>
              <p:nvPr/>
            </p:nvSpPr>
            <p:spPr>
              <a:xfrm>
                <a:off x="1432298" y="4199515"/>
                <a:ext cx="772336" cy="77233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grpSp>
            <p:nvGrpSpPr>
              <p:cNvPr id="120" name="Group 75"/>
              <p:cNvGrpSpPr>
                <a:grpSpLocks noChangeAspect="1"/>
              </p:cNvGrpSpPr>
              <p:nvPr/>
            </p:nvGrpSpPr>
            <p:grpSpPr>
              <a:xfrm>
                <a:off x="1648112" y="4423531"/>
                <a:ext cx="340708" cy="324304"/>
                <a:chOff x="6719888" y="887413"/>
                <a:chExt cx="492125" cy="468312"/>
              </a:xfrm>
              <a:solidFill>
                <a:schemeClr val="bg1"/>
              </a:solidFill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1" name="Freeform 76"/>
                <p:cNvSpPr>
                  <a:spLocks noEditPoints="1"/>
                </p:cNvSpPr>
                <p:nvPr/>
              </p:nvSpPr>
              <p:spPr bwMode="auto">
                <a:xfrm>
                  <a:off x="6719888" y="887413"/>
                  <a:ext cx="492125" cy="468312"/>
                </a:xfrm>
                <a:custGeom>
                  <a:avLst/>
                  <a:gdLst>
                    <a:gd name="T0" fmla="*/ 117 w 128"/>
                    <a:gd name="T1" fmla="*/ 0 h 122"/>
                    <a:gd name="T2" fmla="*/ 11 w 128"/>
                    <a:gd name="T3" fmla="*/ 0 h 122"/>
                    <a:gd name="T4" fmla="*/ 0 w 128"/>
                    <a:gd name="T5" fmla="*/ 11 h 122"/>
                    <a:gd name="T6" fmla="*/ 0 w 128"/>
                    <a:gd name="T7" fmla="*/ 93 h 122"/>
                    <a:gd name="T8" fmla="*/ 11 w 128"/>
                    <a:gd name="T9" fmla="*/ 104 h 122"/>
                    <a:gd name="T10" fmla="*/ 43 w 128"/>
                    <a:gd name="T11" fmla="*/ 104 h 122"/>
                    <a:gd name="T12" fmla="*/ 38 w 128"/>
                    <a:gd name="T13" fmla="*/ 110 h 122"/>
                    <a:gd name="T14" fmla="*/ 35 w 128"/>
                    <a:gd name="T15" fmla="*/ 113 h 122"/>
                    <a:gd name="T16" fmla="*/ 34 w 128"/>
                    <a:gd name="T17" fmla="*/ 118 h 122"/>
                    <a:gd name="T18" fmla="*/ 42 w 128"/>
                    <a:gd name="T19" fmla="*/ 122 h 122"/>
                    <a:gd name="T20" fmla="*/ 86 w 128"/>
                    <a:gd name="T21" fmla="*/ 122 h 122"/>
                    <a:gd name="T22" fmla="*/ 94 w 128"/>
                    <a:gd name="T23" fmla="*/ 118 h 122"/>
                    <a:gd name="T24" fmla="*/ 94 w 128"/>
                    <a:gd name="T25" fmla="*/ 113 h 122"/>
                    <a:gd name="T26" fmla="*/ 91 w 128"/>
                    <a:gd name="T27" fmla="*/ 110 h 122"/>
                    <a:gd name="T28" fmla="*/ 85 w 128"/>
                    <a:gd name="T29" fmla="*/ 104 h 122"/>
                    <a:gd name="T30" fmla="*/ 117 w 128"/>
                    <a:gd name="T31" fmla="*/ 104 h 122"/>
                    <a:gd name="T32" fmla="*/ 128 w 128"/>
                    <a:gd name="T33" fmla="*/ 93 h 122"/>
                    <a:gd name="T34" fmla="*/ 128 w 128"/>
                    <a:gd name="T35" fmla="*/ 11 h 122"/>
                    <a:gd name="T36" fmla="*/ 117 w 128"/>
                    <a:gd name="T37" fmla="*/ 0 h 122"/>
                    <a:gd name="T38" fmla="*/ 88 w 128"/>
                    <a:gd name="T39" fmla="*/ 113 h 122"/>
                    <a:gd name="T40" fmla="*/ 90 w 128"/>
                    <a:gd name="T41" fmla="*/ 116 h 122"/>
                    <a:gd name="T42" fmla="*/ 90 w 128"/>
                    <a:gd name="T43" fmla="*/ 116 h 122"/>
                    <a:gd name="T44" fmla="*/ 86 w 128"/>
                    <a:gd name="T45" fmla="*/ 118 h 122"/>
                    <a:gd name="T46" fmla="*/ 42 w 128"/>
                    <a:gd name="T47" fmla="*/ 118 h 122"/>
                    <a:gd name="T48" fmla="*/ 38 w 128"/>
                    <a:gd name="T49" fmla="*/ 116 h 122"/>
                    <a:gd name="T50" fmla="*/ 38 w 128"/>
                    <a:gd name="T51" fmla="*/ 116 h 122"/>
                    <a:gd name="T52" fmla="*/ 38 w 128"/>
                    <a:gd name="T53" fmla="*/ 116 h 122"/>
                    <a:gd name="T54" fmla="*/ 40 w 128"/>
                    <a:gd name="T55" fmla="*/ 113 h 122"/>
                    <a:gd name="T56" fmla="*/ 48 w 128"/>
                    <a:gd name="T57" fmla="*/ 104 h 122"/>
                    <a:gd name="T58" fmla="*/ 80 w 128"/>
                    <a:gd name="T59" fmla="*/ 104 h 122"/>
                    <a:gd name="T60" fmla="*/ 88 w 128"/>
                    <a:gd name="T61" fmla="*/ 113 h 122"/>
                    <a:gd name="T62" fmla="*/ 120 w 128"/>
                    <a:gd name="T63" fmla="*/ 93 h 122"/>
                    <a:gd name="T64" fmla="*/ 117 w 128"/>
                    <a:gd name="T65" fmla="*/ 96 h 122"/>
                    <a:gd name="T66" fmla="*/ 11 w 128"/>
                    <a:gd name="T67" fmla="*/ 96 h 122"/>
                    <a:gd name="T68" fmla="*/ 8 w 128"/>
                    <a:gd name="T69" fmla="*/ 93 h 122"/>
                    <a:gd name="T70" fmla="*/ 8 w 128"/>
                    <a:gd name="T71" fmla="*/ 11 h 122"/>
                    <a:gd name="T72" fmla="*/ 11 w 128"/>
                    <a:gd name="T73" fmla="*/ 8 h 122"/>
                    <a:gd name="T74" fmla="*/ 117 w 128"/>
                    <a:gd name="T75" fmla="*/ 8 h 122"/>
                    <a:gd name="T76" fmla="*/ 120 w 128"/>
                    <a:gd name="T77" fmla="*/ 11 h 122"/>
                    <a:gd name="T78" fmla="*/ 120 w 128"/>
                    <a:gd name="T79" fmla="*/ 9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28" h="122">
                      <a:moveTo>
                        <a:pt x="117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0" y="99"/>
                        <a:pt x="5" y="104"/>
                        <a:pt x="11" y="104"/>
                      </a:cubicBezTo>
                      <a:cubicBezTo>
                        <a:pt x="43" y="104"/>
                        <a:pt x="43" y="104"/>
                        <a:pt x="43" y="104"/>
                      </a:cubicBezTo>
                      <a:cubicBezTo>
                        <a:pt x="42" y="106"/>
                        <a:pt x="39" y="109"/>
                        <a:pt x="38" y="110"/>
                      </a:cubicBezTo>
                      <a:cubicBezTo>
                        <a:pt x="36" y="111"/>
                        <a:pt x="35" y="112"/>
                        <a:pt x="35" y="113"/>
                      </a:cubicBezTo>
                      <a:cubicBezTo>
                        <a:pt x="34" y="114"/>
                        <a:pt x="33" y="116"/>
                        <a:pt x="34" y="118"/>
                      </a:cubicBezTo>
                      <a:cubicBezTo>
                        <a:pt x="35" y="120"/>
                        <a:pt x="37" y="122"/>
                        <a:pt x="42" y="122"/>
                      </a:cubicBezTo>
                      <a:cubicBezTo>
                        <a:pt x="86" y="122"/>
                        <a:pt x="86" y="122"/>
                        <a:pt x="86" y="122"/>
                      </a:cubicBezTo>
                      <a:cubicBezTo>
                        <a:pt x="91" y="122"/>
                        <a:pt x="93" y="120"/>
                        <a:pt x="94" y="118"/>
                      </a:cubicBezTo>
                      <a:cubicBezTo>
                        <a:pt x="95" y="116"/>
                        <a:pt x="95" y="114"/>
                        <a:pt x="94" y="113"/>
                      </a:cubicBezTo>
                      <a:cubicBezTo>
                        <a:pt x="93" y="112"/>
                        <a:pt x="92" y="111"/>
                        <a:pt x="91" y="110"/>
                      </a:cubicBezTo>
                      <a:cubicBezTo>
                        <a:pt x="89" y="109"/>
                        <a:pt x="87" y="106"/>
                        <a:pt x="85" y="104"/>
                      </a:cubicBezTo>
                      <a:cubicBezTo>
                        <a:pt x="117" y="104"/>
                        <a:pt x="117" y="104"/>
                        <a:pt x="117" y="104"/>
                      </a:cubicBezTo>
                      <a:cubicBezTo>
                        <a:pt x="123" y="104"/>
                        <a:pt x="128" y="99"/>
                        <a:pt x="128" y="93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8" y="5"/>
                        <a:pt x="123" y="0"/>
                        <a:pt x="117" y="0"/>
                      </a:cubicBezTo>
                      <a:close/>
                      <a:moveTo>
                        <a:pt x="88" y="113"/>
                      </a:moveTo>
                      <a:cubicBezTo>
                        <a:pt x="89" y="114"/>
                        <a:pt x="90" y="115"/>
                        <a:pt x="90" y="116"/>
                      </a:cubicBezTo>
                      <a:cubicBezTo>
                        <a:pt x="90" y="116"/>
                        <a:pt x="91" y="116"/>
                        <a:pt x="90" y="116"/>
                      </a:cubicBezTo>
                      <a:cubicBezTo>
                        <a:pt x="90" y="117"/>
                        <a:pt x="88" y="118"/>
                        <a:pt x="86" y="118"/>
                      </a:cubicBezTo>
                      <a:cubicBezTo>
                        <a:pt x="42" y="118"/>
                        <a:pt x="42" y="118"/>
                        <a:pt x="42" y="118"/>
                      </a:cubicBezTo>
                      <a:cubicBezTo>
                        <a:pt x="40" y="118"/>
                        <a:pt x="38" y="117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5"/>
                        <a:pt x="39" y="114"/>
                        <a:pt x="40" y="113"/>
                      </a:cubicBezTo>
                      <a:cubicBezTo>
                        <a:pt x="44" y="109"/>
                        <a:pt x="47" y="106"/>
                        <a:pt x="48" y="104"/>
                      </a:cubicBezTo>
                      <a:cubicBezTo>
                        <a:pt x="80" y="104"/>
                        <a:pt x="80" y="104"/>
                        <a:pt x="80" y="104"/>
                      </a:cubicBezTo>
                      <a:cubicBezTo>
                        <a:pt x="82" y="106"/>
                        <a:pt x="84" y="109"/>
                        <a:pt x="88" y="113"/>
                      </a:cubicBezTo>
                      <a:close/>
                      <a:moveTo>
                        <a:pt x="120" y="93"/>
                      </a:moveTo>
                      <a:cubicBezTo>
                        <a:pt x="120" y="95"/>
                        <a:pt x="119" y="96"/>
                        <a:pt x="117" y="96"/>
                      </a:cubicBezTo>
                      <a:cubicBezTo>
                        <a:pt x="11" y="96"/>
                        <a:pt x="11" y="96"/>
                        <a:pt x="11" y="96"/>
                      </a:cubicBezTo>
                      <a:cubicBezTo>
                        <a:pt x="9" y="96"/>
                        <a:pt x="8" y="95"/>
                        <a:pt x="8" y="93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9"/>
                        <a:pt x="9" y="8"/>
                        <a:pt x="11" y="8"/>
                      </a:cubicBezTo>
                      <a:cubicBezTo>
                        <a:pt x="117" y="8"/>
                        <a:pt x="117" y="8"/>
                        <a:pt x="117" y="8"/>
                      </a:cubicBezTo>
                      <a:cubicBezTo>
                        <a:pt x="119" y="8"/>
                        <a:pt x="120" y="9"/>
                        <a:pt x="120" y="11"/>
                      </a:cubicBezTo>
                      <a:lnTo>
                        <a:pt x="120" y="9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22" name="Freeform 77"/>
                <p:cNvSpPr>
                  <a:spLocks noEditPoints="1"/>
                </p:cNvSpPr>
                <p:nvPr/>
              </p:nvSpPr>
              <p:spPr bwMode="auto">
                <a:xfrm>
                  <a:off x="6781801" y="947738"/>
                  <a:ext cx="368300" cy="247650"/>
                </a:xfrm>
                <a:custGeom>
                  <a:avLst/>
                  <a:gdLst>
                    <a:gd name="T0" fmla="*/ 89 w 96"/>
                    <a:gd name="T1" fmla="*/ 0 h 64"/>
                    <a:gd name="T2" fmla="*/ 7 w 96"/>
                    <a:gd name="T3" fmla="*/ 0 h 64"/>
                    <a:gd name="T4" fmla="*/ 0 w 96"/>
                    <a:gd name="T5" fmla="*/ 7 h 64"/>
                    <a:gd name="T6" fmla="*/ 0 w 96"/>
                    <a:gd name="T7" fmla="*/ 57 h 64"/>
                    <a:gd name="T8" fmla="*/ 7 w 96"/>
                    <a:gd name="T9" fmla="*/ 64 h 64"/>
                    <a:gd name="T10" fmla="*/ 89 w 96"/>
                    <a:gd name="T11" fmla="*/ 64 h 64"/>
                    <a:gd name="T12" fmla="*/ 96 w 96"/>
                    <a:gd name="T13" fmla="*/ 57 h 64"/>
                    <a:gd name="T14" fmla="*/ 96 w 96"/>
                    <a:gd name="T15" fmla="*/ 7 h 64"/>
                    <a:gd name="T16" fmla="*/ 89 w 96"/>
                    <a:gd name="T17" fmla="*/ 0 h 64"/>
                    <a:gd name="T18" fmla="*/ 92 w 96"/>
                    <a:gd name="T19" fmla="*/ 57 h 64"/>
                    <a:gd name="T20" fmla="*/ 89 w 96"/>
                    <a:gd name="T21" fmla="*/ 60 h 64"/>
                    <a:gd name="T22" fmla="*/ 7 w 96"/>
                    <a:gd name="T23" fmla="*/ 60 h 64"/>
                    <a:gd name="T24" fmla="*/ 4 w 96"/>
                    <a:gd name="T25" fmla="*/ 57 h 64"/>
                    <a:gd name="T26" fmla="*/ 4 w 96"/>
                    <a:gd name="T27" fmla="*/ 7 h 64"/>
                    <a:gd name="T28" fmla="*/ 7 w 96"/>
                    <a:gd name="T29" fmla="*/ 4 h 64"/>
                    <a:gd name="T30" fmla="*/ 89 w 96"/>
                    <a:gd name="T31" fmla="*/ 4 h 64"/>
                    <a:gd name="T32" fmla="*/ 92 w 96"/>
                    <a:gd name="T33" fmla="*/ 7 h 64"/>
                    <a:gd name="T34" fmla="*/ 92 w 96"/>
                    <a:gd name="T35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6" h="64">
                      <a:moveTo>
                        <a:pt x="89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0" y="61"/>
                        <a:pt x="3" y="64"/>
                        <a:pt x="7" y="64"/>
                      </a:cubicBezTo>
                      <a:cubicBezTo>
                        <a:pt x="89" y="64"/>
                        <a:pt x="89" y="64"/>
                        <a:pt x="89" y="64"/>
                      </a:cubicBezTo>
                      <a:cubicBezTo>
                        <a:pt x="93" y="64"/>
                        <a:pt x="96" y="61"/>
                        <a:pt x="96" y="57"/>
                      </a:cubicBezTo>
                      <a:cubicBezTo>
                        <a:pt x="96" y="7"/>
                        <a:pt x="96" y="7"/>
                        <a:pt x="96" y="7"/>
                      </a:cubicBezTo>
                      <a:cubicBezTo>
                        <a:pt x="96" y="3"/>
                        <a:pt x="93" y="0"/>
                        <a:pt x="89" y="0"/>
                      </a:cubicBezTo>
                      <a:close/>
                      <a:moveTo>
                        <a:pt x="92" y="57"/>
                      </a:moveTo>
                      <a:cubicBezTo>
                        <a:pt x="92" y="59"/>
                        <a:pt x="91" y="60"/>
                        <a:pt x="89" y="60"/>
                      </a:cubicBezTo>
                      <a:cubicBezTo>
                        <a:pt x="7" y="60"/>
                        <a:pt x="7" y="60"/>
                        <a:pt x="7" y="60"/>
                      </a:cubicBezTo>
                      <a:cubicBezTo>
                        <a:pt x="5" y="60"/>
                        <a:pt x="4" y="59"/>
                        <a:pt x="4" y="5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5"/>
                        <a:pt x="5" y="4"/>
                        <a:pt x="7" y="4"/>
                      </a:cubicBezTo>
                      <a:cubicBezTo>
                        <a:pt x="89" y="4"/>
                        <a:pt x="89" y="4"/>
                        <a:pt x="89" y="4"/>
                      </a:cubicBezTo>
                      <a:cubicBezTo>
                        <a:pt x="91" y="4"/>
                        <a:pt x="92" y="5"/>
                        <a:pt x="92" y="7"/>
                      </a:cubicBezTo>
                      <a:lnTo>
                        <a:pt x="92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23" name="Freeform 78"/>
                <p:cNvSpPr>
                  <a:spLocks noEditPoints="1"/>
                </p:cNvSpPr>
                <p:nvPr/>
              </p:nvSpPr>
              <p:spPr bwMode="auto">
                <a:xfrm>
                  <a:off x="6943726" y="1201738"/>
                  <a:ext cx="46038" cy="47625"/>
                </a:xfrm>
                <a:custGeom>
                  <a:avLst/>
                  <a:gdLst>
                    <a:gd name="T0" fmla="*/ 6 w 12"/>
                    <a:gd name="T1" fmla="*/ 0 h 12"/>
                    <a:gd name="T2" fmla="*/ 0 w 12"/>
                    <a:gd name="T3" fmla="*/ 6 h 12"/>
                    <a:gd name="T4" fmla="*/ 6 w 12"/>
                    <a:gd name="T5" fmla="*/ 12 h 12"/>
                    <a:gd name="T6" fmla="*/ 12 w 12"/>
                    <a:gd name="T7" fmla="*/ 6 h 12"/>
                    <a:gd name="T8" fmla="*/ 6 w 12"/>
                    <a:gd name="T9" fmla="*/ 0 h 12"/>
                    <a:gd name="T10" fmla="*/ 6 w 12"/>
                    <a:gd name="T11" fmla="*/ 8 h 12"/>
                    <a:gd name="T12" fmla="*/ 4 w 12"/>
                    <a:gd name="T13" fmla="*/ 6 h 12"/>
                    <a:gd name="T14" fmla="*/ 6 w 12"/>
                    <a:gd name="T15" fmla="*/ 4 h 12"/>
                    <a:gd name="T16" fmla="*/ 8 w 12"/>
                    <a:gd name="T17" fmla="*/ 6 h 12"/>
                    <a:gd name="T18" fmla="*/ 6 w 12"/>
                    <a:gd name="T19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9" y="12"/>
                        <a:pt x="12" y="9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lose/>
                      <a:moveTo>
                        <a:pt x="6" y="8"/>
                      </a:moveTo>
                      <a:cubicBezTo>
                        <a:pt x="5" y="8"/>
                        <a:pt x="4" y="7"/>
                        <a:pt x="4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ubicBezTo>
                        <a:pt x="7" y="4"/>
                        <a:pt x="8" y="5"/>
                        <a:pt x="8" y="6"/>
                      </a:cubicBezTo>
                      <a:cubicBezTo>
                        <a:pt x="8" y="7"/>
                        <a:pt x="7" y="8"/>
                        <a:pt x="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24" name="Freeform 79"/>
                <p:cNvSpPr/>
                <p:nvPr/>
              </p:nvSpPr>
              <p:spPr bwMode="auto">
                <a:xfrm>
                  <a:off x="6881813" y="1044575"/>
                  <a:ext cx="61913" cy="65087"/>
                </a:xfrm>
                <a:custGeom>
                  <a:avLst/>
                  <a:gdLst>
                    <a:gd name="T0" fmla="*/ 0 w 39"/>
                    <a:gd name="T1" fmla="*/ 24 h 41"/>
                    <a:gd name="T2" fmla="*/ 39 w 39"/>
                    <a:gd name="T3" fmla="*/ 41 h 41"/>
                    <a:gd name="T4" fmla="*/ 39 w 39"/>
                    <a:gd name="T5" fmla="*/ 32 h 41"/>
                    <a:gd name="T6" fmla="*/ 12 w 39"/>
                    <a:gd name="T7" fmla="*/ 19 h 41"/>
                    <a:gd name="T8" fmla="*/ 39 w 39"/>
                    <a:gd name="T9" fmla="*/ 10 h 41"/>
                    <a:gd name="T10" fmla="*/ 39 w 39"/>
                    <a:gd name="T11" fmla="*/ 0 h 41"/>
                    <a:gd name="T12" fmla="*/ 0 w 39"/>
                    <a:gd name="T13" fmla="*/ 17 h 41"/>
                    <a:gd name="T14" fmla="*/ 0 w 39"/>
                    <a:gd name="T15" fmla="*/ 2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9" h="41">
                      <a:moveTo>
                        <a:pt x="0" y="24"/>
                      </a:moveTo>
                      <a:lnTo>
                        <a:pt x="39" y="41"/>
                      </a:lnTo>
                      <a:lnTo>
                        <a:pt x="39" y="32"/>
                      </a:lnTo>
                      <a:lnTo>
                        <a:pt x="12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0" y="17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25" name="Freeform 80"/>
                <p:cNvSpPr/>
                <p:nvPr/>
              </p:nvSpPr>
              <p:spPr bwMode="auto">
                <a:xfrm>
                  <a:off x="6950076" y="1033463"/>
                  <a:ext cx="31750" cy="87312"/>
                </a:xfrm>
                <a:custGeom>
                  <a:avLst/>
                  <a:gdLst>
                    <a:gd name="T0" fmla="*/ 7 w 8"/>
                    <a:gd name="T1" fmla="*/ 0 h 23"/>
                    <a:gd name="T2" fmla="*/ 5 w 8"/>
                    <a:gd name="T3" fmla="*/ 0 h 23"/>
                    <a:gd name="T4" fmla="*/ 5 w 8"/>
                    <a:gd name="T5" fmla="*/ 2 h 23"/>
                    <a:gd name="T6" fmla="*/ 0 w 8"/>
                    <a:gd name="T7" fmla="*/ 20 h 23"/>
                    <a:gd name="T8" fmla="*/ 0 w 8"/>
                    <a:gd name="T9" fmla="*/ 22 h 23"/>
                    <a:gd name="T10" fmla="*/ 2 w 8"/>
                    <a:gd name="T11" fmla="*/ 23 h 23"/>
                    <a:gd name="T12" fmla="*/ 3 w 8"/>
                    <a:gd name="T13" fmla="*/ 23 h 23"/>
                    <a:gd name="T14" fmla="*/ 3 w 8"/>
                    <a:gd name="T15" fmla="*/ 22 h 23"/>
                    <a:gd name="T16" fmla="*/ 4 w 8"/>
                    <a:gd name="T17" fmla="*/ 21 h 23"/>
                    <a:gd name="T18" fmla="*/ 8 w 8"/>
                    <a:gd name="T19" fmla="*/ 3 h 23"/>
                    <a:gd name="T20" fmla="*/ 8 w 8"/>
                    <a:gd name="T21" fmla="*/ 1 h 23"/>
                    <a:gd name="T22" fmla="*/ 8 w 8"/>
                    <a:gd name="T23" fmla="*/ 0 h 23"/>
                    <a:gd name="T24" fmla="*/ 7 w 8"/>
                    <a:gd name="T2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23">
                      <a:moveTo>
                        <a:pt x="7" y="0"/>
                      </a:moveTo>
                      <a:cubicBezTo>
                        <a:pt x="6" y="0"/>
                        <a:pt x="6" y="0"/>
                        <a:pt x="5" y="0"/>
                      </a:cubicBezTo>
                      <a:cubicBezTo>
                        <a:pt x="5" y="0"/>
                        <a:pt x="5" y="1"/>
                        <a:pt x="5" y="2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1"/>
                        <a:pt x="0" y="22"/>
                        <a:pt x="0" y="22"/>
                      </a:cubicBezTo>
                      <a:cubicBezTo>
                        <a:pt x="0" y="23"/>
                        <a:pt x="1" y="23"/>
                        <a:pt x="2" y="23"/>
                      </a:cubicBezTo>
                      <a:cubicBezTo>
                        <a:pt x="2" y="23"/>
                        <a:pt x="2" y="23"/>
                        <a:pt x="3" y="23"/>
                      </a:cubicBezTo>
                      <a:cubicBezTo>
                        <a:pt x="3" y="23"/>
                        <a:pt x="3" y="22"/>
                        <a:pt x="3" y="22"/>
                      </a:cubicBezTo>
                      <a:cubicBezTo>
                        <a:pt x="3" y="22"/>
                        <a:pt x="3" y="21"/>
                        <a:pt x="4" y="21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2"/>
                        <a:pt x="8" y="1"/>
                        <a:pt x="8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26" name="Freeform 81"/>
                <p:cNvSpPr/>
                <p:nvPr/>
              </p:nvSpPr>
              <p:spPr bwMode="auto">
                <a:xfrm>
                  <a:off x="6989763" y="1044575"/>
                  <a:ext cx="60325" cy="65087"/>
                </a:xfrm>
                <a:custGeom>
                  <a:avLst/>
                  <a:gdLst>
                    <a:gd name="T0" fmla="*/ 0 w 38"/>
                    <a:gd name="T1" fmla="*/ 10 h 41"/>
                    <a:gd name="T2" fmla="*/ 26 w 38"/>
                    <a:gd name="T3" fmla="*/ 19 h 41"/>
                    <a:gd name="T4" fmla="*/ 0 w 38"/>
                    <a:gd name="T5" fmla="*/ 32 h 41"/>
                    <a:gd name="T6" fmla="*/ 0 w 38"/>
                    <a:gd name="T7" fmla="*/ 41 h 41"/>
                    <a:gd name="T8" fmla="*/ 38 w 38"/>
                    <a:gd name="T9" fmla="*/ 24 h 41"/>
                    <a:gd name="T10" fmla="*/ 38 w 38"/>
                    <a:gd name="T11" fmla="*/ 17 h 41"/>
                    <a:gd name="T12" fmla="*/ 0 w 38"/>
                    <a:gd name="T13" fmla="*/ 0 h 41"/>
                    <a:gd name="T14" fmla="*/ 0 w 38"/>
                    <a:gd name="T15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41">
                      <a:moveTo>
                        <a:pt x="0" y="10"/>
                      </a:moveTo>
                      <a:lnTo>
                        <a:pt x="26" y="19"/>
                      </a:lnTo>
                      <a:lnTo>
                        <a:pt x="0" y="32"/>
                      </a:lnTo>
                      <a:lnTo>
                        <a:pt x="0" y="41"/>
                      </a:lnTo>
                      <a:lnTo>
                        <a:pt x="38" y="24"/>
                      </a:lnTo>
                      <a:lnTo>
                        <a:pt x="38" y="17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</p:grpSp>
        </p:grpSp>
        <p:grpSp>
          <p:nvGrpSpPr>
            <p:cNvPr id="116" name="组合 115"/>
            <p:cNvGrpSpPr/>
            <p:nvPr/>
          </p:nvGrpSpPr>
          <p:grpSpPr>
            <a:xfrm>
              <a:off x="559350" y="3878511"/>
              <a:ext cx="2525575" cy="686066"/>
              <a:chOff x="8868497" y="2933169"/>
              <a:chExt cx="2525575" cy="686066"/>
            </a:xfrm>
            <a:noFill/>
          </p:grpSpPr>
          <p:sp>
            <p:nvSpPr>
              <p:cNvPr id="117" name="TextBox 20"/>
              <p:cNvSpPr txBox="1"/>
              <p:nvPr/>
            </p:nvSpPr>
            <p:spPr bwMode="auto">
              <a:xfrm>
                <a:off x="8868498" y="3268715"/>
                <a:ext cx="2525574" cy="350520"/>
              </a:xfrm>
              <a:prstGeom prst="rect">
                <a:avLst/>
              </a:prstGeom>
              <a:grpFill/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4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君黑-75简" panose="00020600040101010101" charset="-122"/>
                    <a:sym typeface="思源黑体" panose="020B0400000000000000" pitchFamily="34" charset="-122"/>
                  </a:rPr>
                  <a:t>请您在此修改您的内容</a:t>
                </a:r>
                <a:endPara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endParaRPr>
              </a:p>
            </p:txBody>
          </p:sp>
          <p:sp>
            <p:nvSpPr>
              <p:cNvPr id="118" name="TextBox 19"/>
              <p:cNvSpPr txBox="1">
                <a:spLocks noChangeArrowheads="1"/>
              </p:cNvSpPr>
              <p:nvPr/>
            </p:nvSpPr>
            <p:spPr bwMode="auto">
              <a:xfrm>
                <a:off x="8868497" y="2933169"/>
                <a:ext cx="2525575" cy="3404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PART </a:t>
                </a: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04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127" name="组合 126"/>
          <p:cNvGrpSpPr/>
          <p:nvPr/>
        </p:nvGrpSpPr>
        <p:grpSpPr>
          <a:xfrm>
            <a:off x="9188582" y="4309592"/>
            <a:ext cx="2525575" cy="1525461"/>
            <a:chOff x="559350" y="3039116"/>
            <a:chExt cx="2525575" cy="1525461"/>
          </a:xfrm>
        </p:grpSpPr>
        <p:grpSp>
          <p:nvGrpSpPr>
            <p:cNvPr id="128" name="组合 127"/>
            <p:cNvGrpSpPr/>
            <p:nvPr/>
          </p:nvGrpSpPr>
          <p:grpSpPr>
            <a:xfrm>
              <a:off x="1424979" y="3039116"/>
              <a:ext cx="772336" cy="772336"/>
              <a:chOff x="1432298" y="4199515"/>
              <a:chExt cx="772336" cy="772336"/>
            </a:xfrm>
          </p:grpSpPr>
          <p:sp>
            <p:nvSpPr>
              <p:cNvPr id="132" name="Oval 49"/>
              <p:cNvSpPr/>
              <p:nvPr/>
            </p:nvSpPr>
            <p:spPr>
              <a:xfrm>
                <a:off x="1432298" y="4199515"/>
                <a:ext cx="772336" cy="772336"/>
              </a:xfrm>
              <a:prstGeom prst="ellipse">
                <a:avLst/>
              </a:prstGeom>
              <a:solidFill>
                <a:srgbClr val="A8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grpSp>
            <p:nvGrpSpPr>
              <p:cNvPr id="133" name="Group 75"/>
              <p:cNvGrpSpPr>
                <a:grpSpLocks noChangeAspect="1"/>
              </p:cNvGrpSpPr>
              <p:nvPr/>
            </p:nvGrpSpPr>
            <p:grpSpPr>
              <a:xfrm>
                <a:off x="1648112" y="4423531"/>
                <a:ext cx="340708" cy="324304"/>
                <a:chOff x="6719888" y="887413"/>
                <a:chExt cx="492125" cy="468312"/>
              </a:xfrm>
              <a:solidFill>
                <a:schemeClr val="bg1"/>
              </a:solidFill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4" name="Freeform 76"/>
                <p:cNvSpPr>
                  <a:spLocks noEditPoints="1"/>
                </p:cNvSpPr>
                <p:nvPr/>
              </p:nvSpPr>
              <p:spPr bwMode="auto">
                <a:xfrm>
                  <a:off x="6719888" y="887413"/>
                  <a:ext cx="492125" cy="468312"/>
                </a:xfrm>
                <a:custGeom>
                  <a:avLst/>
                  <a:gdLst>
                    <a:gd name="T0" fmla="*/ 117 w 128"/>
                    <a:gd name="T1" fmla="*/ 0 h 122"/>
                    <a:gd name="T2" fmla="*/ 11 w 128"/>
                    <a:gd name="T3" fmla="*/ 0 h 122"/>
                    <a:gd name="T4" fmla="*/ 0 w 128"/>
                    <a:gd name="T5" fmla="*/ 11 h 122"/>
                    <a:gd name="T6" fmla="*/ 0 w 128"/>
                    <a:gd name="T7" fmla="*/ 93 h 122"/>
                    <a:gd name="T8" fmla="*/ 11 w 128"/>
                    <a:gd name="T9" fmla="*/ 104 h 122"/>
                    <a:gd name="T10" fmla="*/ 43 w 128"/>
                    <a:gd name="T11" fmla="*/ 104 h 122"/>
                    <a:gd name="T12" fmla="*/ 38 w 128"/>
                    <a:gd name="T13" fmla="*/ 110 h 122"/>
                    <a:gd name="T14" fmla="*/ 35 w 128"/>
                    <a:gd name="T15" fmla="*/ 113 h 122"/>
                    <a:gd name="T16" fmla="*/ 34 w 128"/>
                    <a:gd name="T17" fmla="*/ 118 h 122"/>
                    <a:gd name="T18" fmla="*/ 42 w 128"/>
                    <a:gd name="T19" fmla="*/ 122 h 122"/>
                    <a:gd name="T20" fmla="*/ 86 w 128"/>
                    <a:gd name="T21" fmla="*/ 122 h 122"/>
                    <a:gd name="T22" fmla="*/ 94 w 128"/>
                    <a:gd name="T23" fmla="*/ 118 h 122"/>
                    <a:gd name="T24" fmla="*/ 94 w 128"/>
                    <a:gd name="T25" fmla="*/ 113 h 122"/>
                    <a:gd name="T26" fmla="*/ 91 w 128"/>
                    <a:gd name="T27" fmla="*/ 110 h 122"/>
                    <a:gd name="T28" fmla="*/ 85 w 128"/>
                    <a:gd name="T29" fmla="*/ 104 h 122"/>
                    <a:gd name="T30" fmla="*/ 117 w 128"/>
                    <a:gd name="T31" fmla="*/ 104 h 122"/>
                    <a:gd name="T32" fmla="*/ 128 w 128"/>
                    <a:gd name="T33" fmla="*/ 93 h 122"/>
                    <a:gd name="T34" fmla="*/ 128 w 128"/>
                    <a:gd name="T35" fmla="*/ 11 h 122"/>
                    <a:gd name="T36" fmla="*/ 117 w 128"/>
                    <a:gd name="T37" fmla="*/ 0 h 122"/>
                    <a:gd name="T38" fmla="*/ 88 w 128"/>
                    <a:gd name="T39" fmla="*/ 113 h 122"/>
                    <a:gd name="T40" fmla="*/ 90 w 128"/>
                    <a:gd name="T41" fmla="*/ 116 h 122"/>
                    <a:gd name="T42" fmla="*/ 90 w 128"/>
                    <a:gd name="T43" fmla="*/ 116 h 122"/>
                    <a:gd name="T44" fmla="*/ 86 w 128"/>
                    <a:gd name="T45" fmla="*/ 118 h 122"/>
                    <a:gd name="T46" fmla="*/ 42 w 128"/>
                    <a:gd name="T47" fmla="*/ 118 h 122"/>
                    <a:gd name="T48" fmla="*/ 38 w 128"/>
                    <a:gd name="T49" fmla="*/ 116 h 122"/>
                    <a:gd name="T50" fmla="*/ 38 w 128"/>
                    <a:gd name="T51" fmla="*/ 116 h 122"/>
                    <a:gd name="T52" fmla="*/ 38 w 128"/>
                    <a:gd name="T53" fmla="*/ 116 h 122"/>
                    <a:gd name="T54" fmla="*/ 40 w 128"/>
                    <a:gd name="T55" fmla="*/ 113 h 122"/>
                    <a:gd name="T56" fmla="*/ 48 w 128"/>
                    <a:gd name="T57" fmla="*/ 104 h 122"/>
                    <a:gd name="T58" fmla="*/ 80 w 128"/>
                    <a:gd name="T59" fmla="*/ 104 h 122"/>
                    <a:gd name="T60" fmla="*/ 88 w 128"/>
                    <a:gd name="T61" fmla="*/ 113 h 122"/>
                    <a:gd name="T62" fmla="*/ 120 w 128"/>
                    <a:gd name="T63" fmla="*/ 93 h 122"/>
                    <a:gd name="T64" fmla="*/ 117 w 128"/>
                    <a:gd name="T65" fmla="*/ 96 h 122"/>
                    <a:gd name="T66" fmla="*/ 11 w 128"/>
                    <a:gd name="T67" fmla="*/ 96 h 122"/>
                    <a:gd name="T68" fmla="*/ 8 w 128"/>
                    <a:gd name="T69" fmla="*/ 93 h 122"/>
                    <a:gd name="T70" fmla="*/ 8 w 128"/>
                    <a:gd name="T71" fmla="*/ 11 h 122"/>
                    <a:gd name="T72" fmla="*/ 11 w 128"/>
                    <a:gd name="T73" fmla="*/ 8 h 122"/>
                    <a:gd name="T74" fmla="*/ 117 w 128"/>
                    <a:gd name="T75" fmla="*/ 8 h 122"/>
                    <a:gd name="T76" fmla="*/ 120 w 128"/>
                    <a:gd name="T77" fmla="*/ 11 h 122"/>
                    <a:gd name="T78" fmla="*/ 120 w 128"/>
                    <a:gd name="T79" fmla="*/ 9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28" h="122">
                      <a:moveTo>
                        <a:pt x="117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0" y="99"/>
                        <a:pt x="5" y="104"/>
                        <a:pt x="11" y="104"/>
                      </a:cubicBezTo>
                      <a:cubicBezTo>
                        <a:pt x="43" y="104"/>
                        <a:pt x="43" y="104"/>
                        <a:pt x="43" y="104"/>
                      </a:cubicBezTo>
                      <a:cubicBezTo>
                        <a:pt x="42" y="106"/>
                        <a:pt x="39" y="109"/>
                        <a:pt x="38" y="110"/>
                      </a:cubicBezTo>
                      <a:cubicBezTo>
                        <a:pt x="36" y="111"/>
                        <a:pt x="35" y="112"/>
                        <a:pt x="35" y="113"/>
                      </a:cubicBezTo>
                      <a:cubicBezTo>
                        <a:pt x="34" y="114"/>
                        <a:pt x="33" y="116"/>
                        <a:pt x="34" y="118"/>
                      </a:cubicBezTo>
                      <a:cubicBezTo>
                        <a:pt x="35" y="120"/>
                        <a:pt x="37" y="122"/>
                        <a:pt x="42" y="122"/>
                      </a:cubicBezTo>
                      <a:cubicBezTo>
                        <a:pt x="86" y="122"/>
                        <a:pt x="86" y="122"/>
                        <a:pt x="86" y="122"/>
                      </a:cubicBezTo>
                      <a:cubicBezTo>
                        <a:pt x="91" y="122"/>
                        <a:pt x="93" y="120"/>
                        <a:pt x="94" y="118"/>
                      </a:cubicBezTo>
                      <a:cubicBezTo>
                        <a:pt x="95" y="116"/>
                        <a:pt x="95" y="114"/>
                        <a:pt x="94" y="113"/>
                      </a:cubicBezTo>
                      <a:cubicBezTo>
                        <a:pt x="93" y="112"/>
                        <a:pt x="92" y="111"/>
                        <a:pt x="91" y="110"/>
                      </a:cubicBezTo>
                      <a:cubicBezTo>
                        <a:pt x="89" y="109"/>
                        <a:pt x="87" y="106"/>
                        <a:pt x="85" y="104"/>
                      </a:cubicBezTo>
                      <a:cubicBezTo>
                        <a:pt x="117" y="104"/>
                        <a:pt x="117" y="104"/>
                        <a:pt x="117" y="104"/>
                      </a:cubicBezTo>
                      <a:cubicBezTo>
                        <a:pt x="123" y="104"/>
                        <a:pt x="128" y="99"/>
                        <a:pt x="128" y="93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8" y="5"/>
                        <a:pt x="123" y="0"/>
                        <a:pt x="117" y="0"/>
                      </a:cubicBezTo>
                      <a:close/>
                      <a:moveTo>
                        <a:pt x="88" y="113"/>
                      </a:moveTo>
                      <a:cubicBezTo>
                        <a:pt x="89" y="114"/>
                        <a:pt x="90" y="115"/>
                        <a:pt x="90" y="116"/>
                      </a:cubicBezTo>
                      <a:cubicBezTo>
                        <a:pt x="90" y="116"/>
                        <a:pt x="91" y="116"/>
                        <a:pt x="90" y="116"/>
                      </a:cubicBezTo>
                      <a:cubicBezTo>
                        <a:pt x="90" y="117"/>
                        <a:pt x="88" y="118"/>
                        <a:pt x="86" y="118"/>
                      </a:cubicBezTo>
                      <a:cubicBezTo>
                        <a:pt x="42" y="118"/>
                        <a:pt x="42" y="118"/>
                        <a:pt x="42" y="118"/>
                      </a:cubicBezTo>
                      <a:cubicBezTo>
                        <a:pt x="40" y="118"/>
                        <a:pt x="38" y="117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5"/>
                        <a:pt x="39" y="114"/>
                        <a:pt x="40" y="113"/>
                      </a:cubicBezTo>
                      <a:cubicBezTo>
                        <a:pt x="44" y="109"/>
                        <a:pt x="47" y="106"/>
                        <a:pt x="48" y="104"/>
                      </a:cubicBezTo>
                      <a:cubicBezTo>
                        <a:pt x="80" y="104"/>
                        <a:pt x="80" y="104"/>
                        <a:pt x="80" y="104"/>
                      </a:cubicBezTo>
                      <a:cubicBezTo>
                        <a:pt x="82" y="106"/>
                        <a:pt x="84" y="109"/>
                        <a:pt x="88" y="113"/>
                      </a:cubicBezTo>
                      <a:close/>
                      <a:moveTo>
                        <a:pt x="120" y="93"/>
                      </a:moveTo>
                      <a:cubicBezTo>
                        <a:pt x="120" y="95"/>
                        <a:pt x="119" y="96"/>
                        <a:pt x="117" y="96"/>
                      </a:cubicBezTo>
                      <a:cubicBezTo>
                        <a:pt x="11" y="96"/>
                        <a:pt x="11" y="96"/>
                        <a:pt x="11" y="96"/>
                      </a:cubicBezTo>
                      <a:cubicBezTo>
                        <a:pt x="9" y="96"/>
                        <a:pt x="8" y="95"/>
                        <a:pt x="8" y="93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9"/>
                        <a:pt x="9" y="8"/>
                        <a:pt x="11" y="8"/>
                      </a:cubicBezTo>
                      <a:cubicBezTo>
                        <a:pt x="117" y="8"/>
                        <a:pt x="117" y="8"/>
                        <a:pt x="117" y="8"/>
                      </a:cubicBezTo>
                      <a:cubicBezTo>
                        <a:pt x="119" y="8"/>
                        <a:pt x="120" y="9"/>
                        <a:pt x="120" y="11"/>
                      </a:cubicBezTo>
                      <a:lnTo>
                        <a:pt x="120" y="9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35" name="Freeform 77"/>
                <p:cNvSpPr>
                  <a:spLocks noEditPoints="1"/>
                </p:cNvSpPr>
                <p:nvPr/>
              </p:nvSpPr>
              <p:spPr bwMode="auto">
                <a:xfrm>
                  <a:off x="6781801" y="947738"/>
                  <a:ext cx="368300" cy="247650"/>
                </a:xfrm>
                <a:custGeom>
                  <a:avLst/>
                  <a:gdLst>
                    <a:gd name="T0" fmla="*/ 89 w 96"/>
                    <a:gd name="T1" fmla="*/ 0 h 64"/>
                    <a:gd name="T2" fmla="*/ 7 w 96"/>
                    <a:gd name="T3" fmla="*/ 0 h 64"/>
                    <a:gd name="T4" fmla="*/ 0 w 96"/>
                    <a:gd name="T5" fmla="*/ 7 h 64"/>
                    <a:gd name="T6" fmla="*/ 0 w 96"/>
                    <a:gd name="T7" fmla="*/ 57 h 64"/>
                    <a:gd name="T8" fmla="*/ 7 w 96"/>
                    <a:gd name="T9" fmla="*/ 64 h 64"/>
                    <a:gd name="T10" fmla="*/ 89 w 96"/>
                    <a:gd name="T11" fmla="*/ 64 h 64"/>
                    <a:gd name="T12" fmla="*/ 96 w 96"/>
                    <a:gd name="T13" fmla="*/ 57 h 64"/>
                    <a:gd name="T14" fmla="*/ 96 w 96"/>
                    <a:gd name="T15" fmla="*/ 7 h 64"/>
                    <a:gd name="T16" fmla="*/ 89 w 96"/>
                    <a:gd name="T17" fmla="*/ 0 h 64"/>
                    <a:gd name="T18" fmla="*/ 92 w 96"/>
                    <a:gd name="T19" fmla="*/ 57 h 64"/>
                    <a:gd name="T20" fmla="*/ 89 w 96"/>
                    <a:gd name="T21" fmla="*/ 60 h 64"/>
                    <a:gd name="T22" fmla="*/ 7 w 96"/>
                    <a:gd name="T23" fmla="*/ 60 h 64"/>
                    <a:gd name="T24" fmla="*/ 4 w 96"/>
                    <a:gd name="T25" fmla="*/ 57 h 64"/>
                    <a:gd name="T26" fmla="*/ 4 w 96"/>
                    <a:gd name="T27" fmla="*/ 7 h 64"/>
                    <a:gd name="T28" fmla="*/ 7 w 96"/>
                    <a:gd name="T29" fmla="*/ 4 h 64"/>
                    <a:gd name="T30" fmla="*/ 89 w 96"/>
                    <a:gd name="T31" fmla="*/ 4 h 64"/>
                    <a:gd name="T32" fmla="*/ 92 w 96"/>
                    <a:gd name="T33" fmla="*/ 7 h 64"/>
                    <a:gd name="T34" fmla="*/ 92 w 96"/>
                    <a:gd name="T35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6" h="64">
                      <a:moveTo>
                        <a:pt x="89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0" y="61"/>
                        <a:pt x="3" y="64"/>
                        <a:pt x="7" y="64"/>
                      </a:cubicBezTo>
                      <a:cubicBezTo>
                        <a:pt x="89" y="64"/>
                        <a:pt x="89" y="64"/>
                        <a:pt x="89" y="64"/>
                      </a:cubicBezTo>
                      <a:cubicBezTo>
                        <a:pt x="93" y="64"/>
                        <a:pt x="96" y="61"/>
                        <a:pt x="96" y="57"/>
                      </a:cubicBezTo>
                      <a:cubicBezTo>
                        <a:pt x="96" y="7"/>
                        <a:pt x="96" y="7"/>
                        <a:pt x="96" y="7"/>
                      </a:cubicBezTo>
                      <a:cubicBezTo>
                        <a:pt x="96" y="3"/>
                        <a:pt x="93" y="0"/>
                        <a:pt x="89" y="0"/>
                      </a:cubicBezTo>
                      <a:close/>
                      <a:moveTo>
                        <a:pt x="92" y="57"/>
                      </a:moveTo>
                      <a:cubicBezTo>
                        <a:pt x="92" y="59"/>
                        <a:pt x="91" y="60"/>
                        <a:pt x="89" y="60"/>
                      </a:cubicBezTo>
                      <a:cubicBezTo>
                        <a:pt x="7" y="60"/>
                        <a:pt x="7" y="60"/>
                        <a:pt x="7" y="60"/>
                      </a:cubicBezTo>
                      <a:cubicBezTo>
                        <a:pt x="5" y="60"/>
                        <a:pt x="4" y="59"/>
                        <a:pt x="4" y="5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5"/>
                        <a:pt x="5" y="4"/>
                        <a:pt x="7" y="4"/>
                      </a:cubicBezTo>
                      <a:cubicBezTo>
                        <a:pt x="89" y="4"/>
                        <a:pt x="89" y="4"/>
                        <a:pt x="89" y="4"/>
                      </a:cubicBezTo>
                      <a:cubicBezTo>
                        <a:pt x="91" y="4"/>
                        <a:pt x="92" y="5"/>
                        <a:pt x="92" y="7"/>
                      </a:cubicBezTo>
                      <a:lnTo>
                        <a:pt x="92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36" name="Freeform 78"/>
                <p:cNvSpPr>
                  <a:spLocks noEditPoints="1"/>
                </p:cNvSpPr>
                <p:nvPr/>
              </p:nvSpPr>
              <p:spPr bwMode="auto">
                <a:xfrm>
                  <a:off x="6943726" y="1201738"/>
                  <a:ext cx="46038" cy="47625"/>
                </a:xfrm>
                <a:custGeom>
                  <a:avLst/>
                  <a:gdLst>
                    <a:gd name="T0" fmla="*/ 6 w 12"/>
                    <a:gd name="T1" fmla="*/ 0 h 12"/>
                    <a:gd name="T2" fmla="*/ 0 w 12"/>
                    <a:gd name="T3" fmla="*/ 6 h 12"/>
                    <a:gd name="T4" fmla="*/ 6 w 12"/>
                    <a:gd name="T5" fmla="*/ 12 h 12"/>
                    <a:gd name="T6" fmla="*/ 12 w 12"/>
                    <a:gd name="T7" fmla="*/ 6 h 12"/>
                    <a:gd name="T8" fmla="*/ 6 w 12"/>
                    <a:gd name="T9" fmla="*/ 0 h 12"/>
                    <a:gd name="T10" fmla="*/ 6 w 12"/>
                    <a:gd name="T11" fmla="*/ 8 h 12"/>
                    <a:gd name="T12" fmla="*/ 4 w 12"/>
                    <a:gd name="T13" fmla="*/ 6 h 12"/>
                    <a:gd name="T14" fmla="*/ 6 w 12"/>
                    <a:gd name="T15" fmla="*/ 4 h 12"/>
                    <a:gd name="T16" fmla="*/ 8 w 12"/>
                    <a:gd name="T17" fmla="*/ 6 h 12"/>
                    <a:gd name="T18" fmla="*/ 6 w 12"/>
                    <a:gd name="T19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9" y="12"/>
                        <a:pt x="12" y="9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lose/>
                      <a:moveTo>
                        <a:pt x="6" y="8"/>
                      </a:moveTo>
                      <a:cubicBezTo>
                        <a:pt x="5" y="8"/>
                        <a:pt x="4" y="7"/>
                        <a:pt x="4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ubicBezTo>
                        <a:pt x="7" y="4"/>
                        <a:pt x="8" y="5"/>
                        <a:pt x="8" y="6"/>
                      </a:cubicBezTo>
                      <a:cubicBezTo>
                        <a:pt x="8" y="7"/>
                        <a:pt x="7" y="8"/>
                        <a:pt x="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37" name="Freeform 79"/>
                <p:cNvSpPr/>
                <p:nvPr/>
              </p:nvSpPr>
              <p:spPr bwMode="auto">
                <a:xfrm>
                  <a:off x="6881813" y="1044575"/>
                  <a:ext cx="61913" cy="65087"/>
                </a:xfrm>
                <a:custGeom>
                  <a:avLst/>
                  <a:gdLst>
                    <a:gd name="T0" fmla="*/ 0 w 39"/>
                    <a:gd name="T1" fmla="*/ 24 h 41"/>
                    <a:gd name="T2" fmla="*/ 39 w 39"/>
                    <a:gd name="T3" fmla="*/ 41 h 41"/>
                    <a:gd name="T4" fmla="*/ 39 w 39"/>
                    <a:gd name="T5" fmla="*/ 32 h 41"/>
                    <a:gd name="T6" fmla="*/ 12 w 39"/>
                    <a:gd name="T7" fmla="*/ 19 h 41"/>
                    <a:gd name="T8" fmla="*/ 39 w 39"/>
                    <a:gd name="T9" fmla="*/ 10 h 41"/>
                    <a:gd name="T10" fmla="*/ 39 w 39"/>
                    <a:gd name="T11" fmla="*/ 0 h 41"/>
                    <a:gd name="T12" fmla="*/ 0 w 39"/>
                    <a:gd name="T13" fmla="*/ 17 h 41"/>
                    <a:gd name="T14" fmla="*/ 0 w 39"/>
                    <a:gd name="T15" fmla="*/ 2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9" h="41">
                      <a:moveTo>
                        <a:pt x="0" y="24"/>
                      </a:moveTo>
                      <a:lnTo>
                        <a:pt x="39" y="41"/>
                      </a:lnTo>
                      <a:lnTo>
                        <a:pt x="39" y="32"/>
                      </a:lnTo>
                      <a:lnTo>
                        <a:pt x="12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0" y="17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38" name="Freeform 80"/>
                <p:cNvSpPr/>
                <p:nvPr/>
              </p:nvSpPr>
              <p:spPr bwMode="auto">
                <a:xfrm>
                  <a:off x="6950076" y="1033463"/>
                  <a:ext cx="31750" cy="87312"/>
                </a:xfrm>
                <a:custGeom>
                  <a:avLst/>
                  <a:gdLst>
                    <a:gd name="T0" fmla="*/ 7 w 8"/>
                    <a:gd name="T1" fmla="*/ 0 h 23"/>
                    <a:gd name="T2" fmla="*/ 5 w 8"/>
                    <a:gd name="T3" fmla="*/ 0 h 23"/>
                    <a:gd name="T4" fmla="*/ 5 w 8"/>
                    <a:gd name="T5" fmla="*/ 2 h 23"/>
                    <a:gd name="T6" fmla="*/ 0 w 8"/>
                    <a:gd name="T7" fmla="*/ 20 h 23"/>
                    <a:gd name="T8" fmla="*/ 0 w 8"/>
                    <a:gd name="T9" fmla="*/ 22 h 23"/>
                    <a:gd name="T10" fmla="*/ 2 w 8"/>
                    <a:gd name="T11" fmla="*/ 23 h 23"/>
                    <a:gd name="T12" fmla="*/ 3 w 8"/>
                    <a:gd name="T13" fmla="*/ 23 h 23"/>
                    <a:gd name="T14" fmla="*/ 3 w 8"/>
                    <a:gd name="T15" fmla="*/ 22 h 23"/>
                    <a:gd name="T16" fmla="*/ 4 w 8"/>
                    <a:gd name="T17" fmla="*/ 21 h 23"/>
                    <a:gd name="T18" fmla="*/ 8 w 8"/>
                    <a:gd name="T19" fmla="*/ 3 h 23"/>
                    <a:gd name="T20" fmla="*/ 8 w 8"/>
                    <a:gd name="T21" fmla="*/ 1 h 23"/>
                    <a:gd name="T22" fmla="*/ 8 w 8"/>
                    <a:gd name="T23" fmla="*/ 0 h 23"/>
                    <a:gd name="T24" fmla="*/ 7 w 8"/>
                    <a:gd name="T2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23">
                      <a:moveTo>
                        <a:pt x="7" y="0"/>
                      </a:moveTo>
                      <a:cubicBezTo>
                        <a:pt x="6" y="0"/>
                        <a:pt x="6" y="0"/>
                        <a:pt x="5" y="0"/>
                      </a:cubicBezTo>
                      <a:cubicBezTo>
                        <a:pt x="5" y="0"/>
                        <a:pt x="5" y="1"/>
                        <a:pt x="5" y="2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1"/>
                        <a:pt x="0" y="22"/>
                        <a:pt x="0" y="22"/>
                      </a:cubicBezTo>
                      <a:cubicBezTo>
                        <a:pt x="0" y="23"/>
                        <a:pt x="1" y="23"/>
                        <a:pt x="2" y="23"/>
                      </a:cubicBezTo>
                      <a:cubicBezTo>
                        <a:pt x="2" y="23"/>
                        <a:pt x="2" y="23"/>
                        <a:pt x="3" y="23"/>
                      </a:cubicBezTo>
                      <a:cubicBezTo>
                        <a:pt x="3" y="23"/>
                        <a:pt x="3" y="22"/>
                        <a:pt x="3" y="22"/>
                      </a:cubicBezTo>
                      <a:cubicBezTo>
                        <a:pt x="3" y="22"/>
                        <a:pt x="3" y="21"/>
                        <a:pt x="4" y="21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2"/>
                        <a:pt x="8" y="1"/>
                        <a:pt x="8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39" name="Freeform 81"/>
                <p:cNvSpPr/>
                <p:nvPr/>
              </p:nvSpPr>
              <p:spPr bwMode="auto">
                <a:xfrm>
                  <a:off x="6989763" y="1044575"/>
                  <a:ext cx="60325" cy="65087"/>
                </a:xfrm>
                <a:custGeom>
                  <a:avLst/>
                  <a:gdLst>
                    <a:gd name="T0" fmla="*/ 0 w 38"/>
                    <a:gd name="T1" fmla="*/ 10 h 41"/>
                    <a:gd name="T2" fmla="*/ 26 w 38"/>
                    <a:gd name="T3" fmla="*/ 19 h 41"/>
                    <a:gd name="T4" fmla="*/ 0 w 38"/>
                    <a:gd name="T5" fmla="*/ 32 h 41"/>
                    <a:gd name="T6" fmla="*/ 0 w 38"/>
                    <a:gd name="T7" fmla="*/ 41 h 41"/>
                    <a:gd name="T8" fmla="*/ 38 w 38"/>
                    <a:gd name="T9" fmla="*/ 24 h 41"/>
                    <a:gd name="T10" fmla="*/ 38 w 38"/>
                    <a:gd name="T11" fmla="*/ 17 h 41"/>
                    <a:gd name="T12" fmla="*/ 0 w 38"/>
                    <a:gd name="T13" fmla="*/ 0 h 41"/>
                    <a:gd name="T14" fmla="*/ 0 w 38"/>
                    <a:gd name="T15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41">
                      <a:moveTo>
                        <a:pt x="0" y="10"/>
                      </a:moveTo>
                      <a:lnTo>
                        <a:pt x="26" y="19"/>
                      </a:lnTo>
                      <a:lnTo>
                        <a:pt x="0" y="32"/>
                      </a:lnTo>
                      <a:lnTo>
                        <a:pt x="0" y="41"/>
                      </a:lnTo>
                      <a:lnTo>
                        <a:pt x="38" y="24"/>
                      </a:lnTo>
                      <a:lnTo>
                        <a:pt x="38" y="17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/>
                <a:lstStyle/>
                <a:p>
                  <a:endParaRPr lang="id-ID" sz="840" dirty="0">
                    <a:solidFill>
                      <a:schemeClr val="tx2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</p:grpSp>
        </p:grpSp>
        <p:grpSp>
          <p:nvGrpSpPr>
            <p:cNvPr id="129" name="组合 128"/>
            <p:cNvGrpSpPr/>
            <p:nvPr/>
          </p:nvGrpSpPr>
          <p:grpSpPr>
            <a:xfrm>
              <a:off x="559350" y="3878511"/>
              <a:ext cx="2525575" cy="686066"/>
              <a:chOff x="8868497" y="2933169"/>
              <a:chExt cx="2525575" cy="686066"/>
            </a:xfrm>
            <a:noFill/>
          </p:grpSpPr>
          <p:sp>
            <p:nvSpPr>
              <p:cNvPr id="130" name="TextBox 20"/>
              <p:cNvSpPr txBox="1"/>
              <p:nvPr/>
            </p:nvSpPr>
            <p:spPr bwMode="auto">
              <a:xfrm>
                <a:off x="8868498" y="3268715"/>
                <a:ext cx="2525574" cy="350520"/>
              </a:xfrm>
              <a:prstGeom prst="rect">
                <a:avLst/>
              </a:prstGeom>
              <a:grpFill/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4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君黑-75简" panose="00020600040101010101" charset="-122"/>
                    <a:sym typeface="思源黑体" panose="020B0400000000000000" pitchFamily="34" charset="-122"/>
                  </a:rPr>
                  <a:t>请您在此修改您的内容</a:t>
                </a:r>
                <a:endPara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endParaRPr>
              </a:p>
            </p:txBody>
          </p:sp>
          <p:sp>
            <p:nvSpPr>
              <p:cNvPr id="131" name="TextBox 19"/>
              <p:cNvSpPr txBox="1">
                <a:spLocks noChangeArrowheads="1"/>
              </p:cNvSpPr>
              <p:nvPr/>
            </p:nvSpPr>
            <p:spPr bwMode="auto">
              <a:xfrm>
                <a:off x="8868497" y="2933169"/>
                <a:ext cx="2525575" cy="3404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PART </a:t>
                </a:r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05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endParaRPr>
              </a:p>
            </p:txBody>
          </p:sp>
        </p:grpSp>
      </p:grpSp>
      <p:sp>
        <p:nvSpPr>
          <p:cNvPr id="35" name="文本框 34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36529" y="1620982"/>
            <a:ext cx="4064000" cy="200429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36529" y="3962401"/>
            <a:ext cx="4064000" cy="2359396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21189" y="4587524"/>
            <a:ext cx="3694681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请您在此修改您的内容，或者将内容粘贴到记事本后，复制到此段落中。</a:t>
            </a:r>
            <a:endParaRPr lang="zh-CN" altLang="en-US" sz="1400" dirty="0">
              <a:solidFill>
                <a:schemeClr val="bg1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26519" y="1754773"/>
            <a:ext cx="5548401" cy="977027"/>
            <a:chOff x="3629152" y="1551573"/>
            <a:chExt cx="5548401" cy="977027"/>
          </a:xfrm>
        </p:grpSpPr>
        <p:sp>
          <p:nvSpPr>
            <p:cNvPr id="15" name="等腰三角形 14"/>
            <p:cNvSpPr/>
            <p:nvPr/>
          </p:nvSpPr>
          <p:spPr>
            <a:xfrm rot="5400000">
              <a:off x="3601157" y="1948900"/>
              <a:ext cx="405929" cy="34993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200524" y="1551573"/>
              <a:ext cx="155448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点击替换内容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200524" y="1920905"/>
              <a:ext cx="4977029" cy="60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26519" y="3428311"/>
            <a:ext cx="5548401" cy="977027"/>
            <a:chOff x="3629152" y="1551573"/>
            <a:chExt cx="5548401" cy="977027"/>
          </a:xfrm>
        </p:grpSpPr>
        <p:sp>
          <p:nvSpPr>
            <p:cNvPr id="19" name="等腰三角形 18"/>
            <p:cNvSpPr/>
            <p:nvPr/>
          </p:nvSpPr>
          <p:spPr>
            <a:xfrm rot="5400000">
              <a:off x="3601157" y="1948900"/>
              <a:ext cx="405929" cy="349939"/>
            </a:xfrm>
            <a:prstGeom prst="triangle">
              <a:avLst/>
            </a:prstGeom>
            <a:solidFill>
              <a:srgbClr val="A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200524" y="1551573"/>
              <a:ext cx="155448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点击替换内容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200524" y="1920905"/>
              <a:ext cx="4977029" cy="60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26519" y="5101848"/>
            <a:ext cx="5548401" cy="977027"/>
            <a:chOff x="3629152" y="1551573"/>
            <a:chExt cx="5548401" cy="977027"/>
          </a:xfrm>
        </p:grpSpPr>
        <p:sp>
          <p:nvSpPr>
            <p:cNvPr id="23" name="等腰三角形 22"/>
            <p:cNvSpPr/>
            <p:nvPr/>
          </p:nvSpPr>
          <p:spPr>
            <a:xfrm rot="5400000">
              <a:off x="3601157" y="1948900"/>
              <a:ext cx="405929" cy="34993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200524" y="1551573"/>
              <a:ext cx="155448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点击替换内容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200524" y="1920905"/>
              <a:ext cx="4977029" cy="60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ldLvl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11229" y="2425437"/>
            <a:ext cx="247226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800" b="1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</a:rPr>
              <a:t>第四章</a:t>
            </a:r>
            <a:endParaRPr lang="zh-CN" altLang="en-US" sz="4800" b="1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  <a:cs typeface="Microsoft YaHei Regular" panose="020B07030202040202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11229" y="3244334"/>
            <a:ext cx="518423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48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02580" y="4070350"/>
            <a:ext cx="3615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点击替换内容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663443" y="277297"/>
            <a:ext cx="1264919" cy="368300"/>
            <a:chOff x="10662859" y="6223295"/>
            <a:chExt cx="1264919" cy="368300"/>
          </a:xfrm>
        </p:grpSpPr>
        <p:sp>
          <p:nvSpPr>
            <p:cNvPr id="6" name="文本框 5"/>
            <p:cNvSpPr txBox="1"/>
            <p:nvPr/>
          </p:nvSpPr>
          <p:spPr>
            <a:xfrm>
              <a:off x="10662859" y="6223295"/>
              <a:ext cx="120777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r"/>
              <a:r>
                <a:rPr lang="en-US" altLang="zh-CN" dirty="0" smtClean="0">
                  <a:solidFill>
                    <a:srgbClr val="A8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Year 2022</a:t>
              </a:r>
              <a:endParaRPr lang="en-US" altLang="zh-CN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1870629" y="6291733"/>
              <a:ext cx="57149" cy="232456"/>
            </a:xfrm>
            <a:prstGeom prst="rect">
              <a:avLst/>
            </a:prstGeom>
            <a:solidFill>
              <a:srgbClr val="A8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63638" y="277297"/>
            <a:ext cx="1626809" cy="369332"/>
            <a:chOff x="377825" y="206312"/>
            <a:chExt cx="1626809" cy="369332"/>
          </a:xfrm>
        </p:grpSpPr>
        <p:sp>
          <p:nvSpPr>
            <p:cNvPr id="9" name="矩形 8"/>
            <p:cNvSpPr/>
            <p:nvPr/>
          </p:nvSpPr>
          <p:spPr>
            <a:xfrm>
              <a:off x="377825" y="274751"/>
              <a:ext cx="57149" cy="232456"/>
            </a:xfrm>
            <a:prstGeom prst="rect">
              <a:avLst/>
            </a:prstGeom>
            <a:solidFill>
              <a:srgbClr val="A8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34974" y="20631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dirty="0" smtClean="0">
                  <a:solidFill>
                    <a:srgbClr val="A8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党建工作汇报</a:t>
              </a:r>
              <a:endParaRPr lang="zh-CN" altLang="en-US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t="7757" r="73124" b="65458"/>
          <a:stretch>
            <a:fillRect/>
          </a:stretch>
        </p:blipFill>
        <p:spPr>
          <a:xfrm>
            <a:off x="4242338" y="1615729"/>
            <a:ext cx="1159932" cy="937753"/>
          </a:xfrm>
          <a:prstGeom prst="rect">
            <a:avLst/>
          </a:prstGeom>
        </p:spPr>
      </p:pic>
      <p:sp>
        <p:nvSpPr>
          <p:cNvPr id="14" name="Freeform 29"/>
          <p:cNvSpPr/>
          <p:nvPr/>
        </p:nvSpPr>
        <p:spPr bwMode="auto">
          <a:xfrm>
            <a:off x="2261870" y="1926590"/>
            <a:ext cx="2917825" cy="260794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rgbClr val="C00000"/>
              </a:solidFill>
              <a:latin typeface="Microsoft YaHei Regular" panose="020B0703020204020201" charset="-122"/>
              <a:ea typeface="Microsoft YaHei Regular" panose="020B0703020204020201" charset="-122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5905"/>
            <a:ext cx="1966595" cy="1229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stCxn id="2" idx="3"/>
          </p:cNvCxnSpPr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056226" y="1775157"/>
            <a:ext cx="6418730" cy="4330311"/>
            <a:chOff x="4188980" y="1962151"/>
            <a:chExt cx="6418730" cy="4330311"/>
          </a:xfrm>
        </p:grpSpPr>
        <p:sp>
          <p:nvSpPr>
            <p:cNvPr id="6" name="Right Arrow 2"/>
            <p:cNvSpPr/>
            <p:nvPr/>
          </p:nvSpPr>
          <p:spPr bwMode="auto">
            <a:xfrm>
              <a:off x="5016132" y="3924228"/>
              <a:ext cx="4381813" cy="389062"/>
            </a:xfrm>
            <a:prstGeom prst="rightArrow">
              <a:avLst>
                <a:gd name="adj1" fmla="val 35000"/>
                <a:gd name="adj2" fmla="val 90000"/>
              </a:avLst>
            </a:prstGeom>
            <a:solidFill>
              <a:srgbClr val="C00000"/>
            </a:solidFill>
            <a:ln w="19050">
              <a:noFill/>
              <a:round/>
            </a:ln>
          </p:spPr>
          <p:txBody>
            <a:bodyPr vert="horz" wrap="none" lIns="0" tIns="0" rIns="0" bIns="0" numCol="1" rtlCol="0" anchor="ctr" anchorCtr="1" compatLnSpc="1"/>
            <a:lstStyle/>
            <a:p>
              <a:pPr algn="ctr"/>
              <a:endParaRPr lang="en-US" sz="3200" b="1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8" name="Freeform 3"/>
            <p:cNvSpPr/>
            <p:nvPr/>
          </p:nvSpPr>
          <p:spPr bwMode="auto">
            <a:xfrm rot="5400000">
              <a:off x="6791205" y="1742466"/>
              <a:ext cx="742662" cy="3579526"/>
            </a:xfrm>
            <a:custGeom>
              <a:avLst/>
              <a:gdLst>
                <a:gd name="connsiteX0" fmla="*/ 0 w 581818"/>
                <a:gd name="connsiteY0" fmla="*/ 3159095 h 3159095"/>
                <a:gd name="connsiteX1" fmla="*/ 0 w 581818"/>
                <a:gd name="connsiteY1" fmla="*/ 1944945 h 3159095"/>
                <a:gd name="connsiteX2" fmla="*/ 212160 w 581818"/>
                <a:gd name="connsiteY2" fmla="*/ 1732785 h 3159095"/>
                <a:gd name="connsiteX3" fmla="*/ 339293 w 581818"/>
                <a:gd name="connsiteY3" fmla="*/ 1732785 h 3159095"/>
                <a:gd name="connsiteX4" fmla="*/ 345605 w 581818"/>
                <a:gd name="connsiteY4" fmla="*/ 1731511 h 3159095"/>
                <a:gd name="connsiteX5" fmla="*/ 368268 w 581818"/>
                <a:gd name="connsiteY5" fmla="*/ 1726935 h 3159095"/>
                <a:gd name="connsiteX6" fmla="*/ 424432 w 581818"/>
                <a:gd name="connsiteY6" fmla="*/ 1642204 h 3159095"/>
                <a:gd name="connsiteX7" fmla="*/ 424432 w 581818"/>
                <a:gd name="connsiteY7" fmla="*/ 186593 h 3159095"/>
                <a:gd name="connsiteX8" fmla="*/ 363758 w 581818"/>
                <a:gd name="connsiteY8" fmla="*/ 186593 h 3159095"/>
                <a:gd name="connsiteX9" fmla="*/ 472788 w 581818"/>
                <a:gd name="connsiteY9" fmla="*/ 0 h 3159095"/>
                <a:gd name="connsiteX10" fmla="*/ 581818 w 581818"/>
                <a:gd name="connsiteY10" fmla="*/ 186593 h 3159095"/>
                <a:gd name="connsiteX11" fmla="*/ 521144 w 581818"/>
                <a:gd name="connsiteY11" fmla="*/ 186593 h 3159095"/>
                <a:gd name="connsiteX12" fmla="*/ 521144 w 581818"/>
                <a:gd name="connsiteY12" fmla="*/ 1642204 h 3159095"/>
                <a:gd name="connsiteX13" fmla="*/ 405914 w 581818"/>
                <a:gd name="connsiteY13" fmla="*/ 1816046 h 3159095"/>
                <a:gd name="connsiteX14" fmla="*/ 345605 w 581818"/>
                <a:gd name="connsiteY14" fmla="*/ 1828222 h 3159095"/>
                <a:gd name="connsiteX15" fmla="*/ 345605 w 581818"/>
                <a:gd name="connsiteY15" fmla="*/ 1829986 h 3159095"/>
                <a:gd name="connsiteX16" fmla="*/ 336867 w 581818"/>
                <a:gd name="connsiteY16" fmla="*/ 1829986 h 3159095"/>
                <a:gd name="connsiteX17" fmla="*/ 332476 w 581818"/>
                <a:gd name="connsiteY17" fmla="*/ 1830873 h 3159095"/>
                <a:gd name="connsiteX18" fmla="*/ 208632 w 581818"/>
                <a:gd name="connsiteY18" fmla="*/ 1830873 h 3159095"/>
                <a:gd name="connsiteX19" fmla="*/ 208632 w 581818"/>
                <a:gd name="connsiteY19" fmla="*/ 1830698 h 3159095"/>
                <a:gd name="connsiteX20" fmla="*/ 167413 w 581818"/>
                <a:gd name="connsiteY20" fmla="*/ 1839020 h 3159095"/>
                <a:gd name="connsiteX21" fmla="*/ 97201 w 581818"/>
                <a:gd name="connsiteY21" fmla="*/ 1944945 h 3159095"/>
                <a:gd name="connsiteX22" fmla="*/ 97201 w 581818"/>
                <a:gd name="connsiteY22" fmla="*/ 3159095 h 31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81818" h="3159095">
                  <a:moveTo>
                    <a:pt x="0" y="3159095"/>
                  </a:moveTo>
                  <a:lnTo>
                    <a:pt x="0" y="1944945"/>
                  </a:lnTo>
                  <a:cubicBezTo>
                    <a:pt x="0" y="1827772"/>
                    <a:pt x="94987" y="1732785"/>
                    <a:pt x="212160" y="1732785"/>
                  </a:cubicBezTo>
                  <a:lnTo>
                    <a:pt x="339293" y="1732785"/>
                  </a:lnTo>
                  <a:lnTo>
                    <a:pt x="345605" y="1731511"/>
                  </a:lnTo>
                  <a:lnTo>
                    <a:pt x="368268" y="1726935"/>
                  </a:lnTo>
                  <a:cubicBezTo>
                    <a:pt x="401273" y="1712975"/>
                    <a:pt x="424432" y="1680294"/>
                    <a:pt x="424432" y="1642204"/>
                  </a:cubicBezTo>
                  <a:lnTo>
                    <a:pt x="424432" y="186593"/>
                  </a:lnTo>
                  <a:lnTo>
                    <a:pt x="363758" y="186593"/>
                  </a:lnTo>
                  <a:lnTo>
                    <a:pt x="472788" y="0"/>
                  </a:lnTo>
                  <a:lnTo>
                    <a:pt x="581818" y="186593"/>
                  </a:lnTo>
                  <a:lnTo>
                    <a:pt x="521144" y="186593"/>
                  </a:lnTo>
                  <a:lnTo>
                    <a:pt x="521144" y="1642204"/>
                  </a:lnTo>
                  <a:cubicBezTo>
                    <a:pt x="521144" y="1720353"/>
                    <a:pt x="473629" y="1787405"/>
                    <a:pt x="405914" y="1816046"/>
                  </a:cubicBezTo>
                  <a:lnTo>
                    <a:pt x="345605" y="1828222"/>
                  </a:lnTo>
                  <a:lnTo>
                    <a:pt x="345605" y="1829986"/>
                  </a:lnTo>
                  <a:lnTo>
                    <a:pt x="336867" y="1829986"/>
                  </a:lnTo>
                  <a:lnTo>
                    <a:pt x="332476" y="1830873"/>
                  </a:lnTo>
                  <a:lnTo>
                    <a:pt x="208632" y="1830873"/>
                  </a:lnTo>
                  <a:lnTo>
                    <a:pt x="208632" y="1830698"/>
                  </a:lnTo>
                  <a:lnTo>
                    <a:pt x="167413" y="1839020"/>
                  </a:lnTo>
                  <a:cubicBezTo>
                    <a:pt x="126152" y="1856472"/>
                    <a:pt x="97201" y="1897328"/>
                    <a:pt x="97201" y="1944945"/>
                  </a:cubicBezTo>
                  <a:lnTo>
                    <a:pt x="97201" y="315909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9050">
              <a:noFill/>
              <a:round/>
            </a:ln>
          </p:spPr>
          <p:txBody>
            <a:bodyPr vert="horz" wrap="square" lIns="0" tIns="0" rIns="0" bIns="0" numCol="1" spcCol="0" rtlCol="0" fromWordArt="0" anchor="ctr" anchorCtr="1" forceAA="0" compatLnSpc="1"/>
            <a:lstStyle/>
            <a:p>
              <a:pPr algn="ctr"/>
              <a:endParaRPr lang="en-US" sz="3200" b="1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0" name="Freeform 4"/>
            <p:cNvSpPr/>
            <p:nvPr/>
          </p:nvSpPr>
          <p:spPr bwMode="auto">
            <a:xfrm flipV="1">
              <a:off x="6111341" y="2348738"/>
              <a:ext cx="2568649" cy="1107410"/>
            </a:xfrm>
            <a:custGeom>
              <a:avLst/>
              <a:gdLst>
                <a:gd name="connsiteX0" fmla="*/ 0 w 2266950"/>
                <a:gd name="connsiteY0" fmla="*/ 867570 h 867570"/>
                <a:gd name="connsiteX1" fmla="*/ 940336 w 2266950"/>
                <a:gd name="connsiteY1" fmla="*/ 867570 h 867570"/>
                <a:gd name="connsiteX2" fmla="*/ 1152497 w 2266950"/>
                <a:gd name="connsiteY2" fmla="*/ 655410 h 867570"/>
                <a:gd name="connsiteX3" fmla="*/ 1152497 w 2266950"/>
                <a:gd name="connsiteY3" fmla="*/ 521965 h 867570"/>
                <a:gd name="connsiteX4" fmla="*/ 1152273 w 2266950"/>
                <a:gd name="connsiteY4" fmla="*/ 521965 h 867570"/>
                <a:gd name="connsiteX5" fmla="*/ 1152274 w 2266950"/>
                <a:gd name="connsiteY5" fmla="*/ 333843 h 867570"/>
                <a:gd name="connsiteX6" fmla="*/ 1285587 w 2266950"/>
                <a:gd name="connsiteY6" fmla="*/ 200530 h 867570"/>
                <a:gd name="connsiteX7" fmla="*/ 2005469 w 2266950"/>
                <a:gd name="connsiteY7" fmla="*/ 200530 h 867570"/>
                <a:gd name="connsiteX8" fmla="*/ 2005469 w 2266950"/>
                <a:gd name="connsiteY8" fmla="*/ 305577 h 867570"/>
                <a:gd name="connsiteX9" fmla="*/ 2266950 w 2266950"/>
                <a:gd name="connsiteY9" fmla="*/ 152789 h 867570"/>
                <a:gd name="connsiteX10" fmla="*/ 2005469 w 2266950"/>
                <a:gd name="connsiteY10" fmla="*/ 0 h 867570"/>
                <a:gd name="connsiteX11" fmla="*/ 2005469 w 2266950"/>
                <a:gd name="connsiteY11" fmla="*/ 105047 h 867570"/>
                <a:gd name="connsiteX12" fmla="*/ 1285587 w 2266950"/>
                <a:gd name="connsiteY12" fmla="*/ 105047 h 867570"/>
                <a:gd name="connsiteX13" fmla="*/ 1056791 w 2266950"/>
                <a:gd name="connsiteY13" fmla="*/ 333843 h 867570"/>
                <a:gd name="connsiteX14" fmla="*/ 1056791 w 2266950"/>
                <a:gd name="connsiteY14" fmla="*/ 521965 h 867570"/>
                <a:gd name="connsiteX15" fmla="*/ 1055295 w 2266950"/>
                <a:gd name="connsiteY15" fmla="*/ 521965 h 867570"/>
                <a:gd name="connsiteX16" fmla="*/ 1055295 w 2266950"/>
                <a:gd name="connsiteY16" fmla="*/ 655410 h 867570"/>
                <a:gd name="connsiteX17" fmla="*/ 940336 w 2266950"/>
                <a:gd name="connsiteY17" fmla="*/ 770369 h 867570"/>
                <a:gd name="connsiteX18" fmla="*/ 0 w 2266950"/>
                <a:gd name="connsiteY18" fmla="*/ 770369 h 86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66950" h="867570">
                  <a:moveTo>
                    <a:pt x="0" y="867570"/>
                  </a:moveTo>
                  <a:lnTo>
                    <a:pt x="940336" y="867570"/>
                  </a:lnTo>
                  <a:cubicBezTo>
                    <a:pt x="1057510" y="867570"/>
                    <a:pt x="1152497" y="772583"/>
                    <a:pt x="1152497" y="655410"/>
                  </a:cubicBezTo>
                  <a:lnTo>
                    <a:pt x="1152497" y="521965"/>
                  </a:lnTo>
                  <a:lnTo>
                    <a:pt x="1152273" y="521965"/>
                  </a:lnTo>
                  <a:lnTo>
                    <a:pt x="1152274" y="333843"/>
                  </a:lnTo>
                  <a:cubicBezTo>
                    <a:pt x="1152274" y="260216"/>
                    <a:pt x="1211960" y="200530"/>
                    <a:pt x="1285587" y="200530"/>
                  </a:cubicBezTo>
                  <a:lnTo>
                    <a:pt x="2005469" y="200530"/>
                  </a:lnTo>
                  <a:lnTo>
                    <a:pt x="2005469" y="305577"/>
                  </a:lnTo>
                  <a:lnTo>
                    <a:pt x="2266950" y="152789"/>
                  </a:lnTo>
                  <a:lnTo>
                    <a:pt x="2005469" y="0"/>
                  </a:lnTo>
                  <a:lnTo>
                    <a:pt x="2005469" y="105047"/>
                  </a:lnTo>
                  <a:lnTo>
                    <a:pt x="1285587" y="105047"/>
                  </a:lnTo>
                  <a:cubicBezTo>
                    <a:pt x="1159226" y="105047"/>
                    <a:pt x="1056791" y="207482"/>
                    <a:pt x="1056791" y="333843"/>
                  </a:cubicBezTo>
                  <a:lnTo>
                    <a:pt x="1056791" y="521965"/>
                  </a:lnTo>
                  <a:lnTo>
                    <a:pt x="1055295" y="521965"/>
                  </a:lnTo>
                  <a:lnTo>
                    <a:pt x="1055295" y="655410"/>
                  </a:lnTo>
                  <a:cubicBezTo>
                    <a:pt x="1055295" y="718900"/>
                    <a:pt x="1003826" y="770369"/>
                    <a:pt x="940336" y="770369"/>
                  </a:cubicBezTo>
                  <a:lnTo>
                    <a:pt x="0" y="770369"/>
                  </a:lnTo>
                  <a:close/>
                </a:path>
              </a:pathLst>
            </a:custGeom>
            <a:solidFill>
              <a:srgbClr val="C00000"/>
            </a:solidFill>
            <a:ln w="19050">
              <a:noFill/>
              <a:round/>
            </a:ln>
          </p:spPr>
          <p:txBody>
            <a:bodyPr vert="horz" wrap="square" lIns="0" tIns="0" rIns="0" bIns="0" numCol="1" spcCol="0" rtlCol="0" fromWordArt="0" anchor="ctr" anchorCtr="1" forceAA="0" compatLnSpc="1"/>
            <a:lstStyle/>
            <a:p>
              <a:pPr algn="ctr"/>
              <a:endParaRPr lang="en-US" sz="3200" b="1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1" name="Freeform 5"/>
            <p:cNvSpPr/>
            <p:nvPr/>
          </p:nvSpPr>
          <p:spPr bwMode="auto">
            <a:xfrm>
              <a:off x="5372773" y="4354222"/>
              <a:ext cx="3579526" cy="742662"/>
            </a:xfrm>
            <a:custGeom>
              <a:avLst/>
              <a:gdLst>
                <a:gd name="connsiteX0" fmla="*/ 2972502 w 3159095"/>
                <a:gd name="connsiteY0" fmla="*/ 0 h 581818"/>
                <a:gd name="connsiteX1" fmla="*/ 3159095 w 3159095"/>
                <a:gd name="connsiteY1" fmla="*/ 109030 h 581818"/>
                <a:gd name="connsiteX2" fmla="*/ 2972502 w 3159095"/>
                <a:gd name="connsiteY2" fmla="*/ 218060 h 581818"/>
                <a:gd name="connsiteX3" fmla="*/ 2972502 w 3159095"/>
                <a:gd name="connsiteY3" fmla="*/ 157386 h 581818"/>
                <a:gd name="connsiteX4" fmla="*/ 1516891 w 3159095"/>
                <a:gd name="connsiteY4" fmla="*/ 157386 h 581818"/>
                <a:gd name="connsiteX5" fmla="*/ 1432161 w 3159095"/>
                <a:gd name="connsiteY5" fmla="*/ 213550 h 581818"/>
                <a:gd name="connsiteX6" fmla="*/ 1427585 w 3159095"/>
                <a:gd name="connsiteY6" fmla="*/ 236213 h 581818"/>
                <a:gd name="connsiteX7" fmla="*/ 1426311 w 3159095"/>
                <a:gd name="connsiteY7" fmla="*/ 242525 h 581818"/>
                <a:gd name="connsiteX8" fmla="*/ 1426311 w 3159095"/>
                <a:gd name="connsiteY8" fmla="*/ 369658 h 581818"/>
                <a:gd name="connsiteX9" fmla="*/ 1214150 w 3159095"/>
                <a:gd name="connsiteY9" fmla="*/ 581818 h 581818"/>
                <a:gd name="connsiteX10" fmla="*/ 0 w 3159095"/>
                <a:gd name="connsiteY10" fmla="*/ 581818 h 581818"/>
                <a:gd name="connsiteX11" fmla="*/ 0 w 3159095"/>
                <a:gd name="connsiteY11" fmla="*/ 484617 h 581818"/>
                <a:gd name="connsiteX12" fmla="*/ 1214150 w 3159095"/>
                <a:gd name="connsiteY12" fmla="*/ 484617 h 581818"/>
                <a:gd name="connsiteX13" fmla="*/ 1320075 w 3159095"/>
                <a:gd name="connsiteY13" fmla="*/ 414405 h 581818"/>
                <a:gd name="connsiteX14" fmla="*/ 1328397 w 3159095"/>
                <a:gd name="connsiteY14" fmla="*/ 373186 h 581818"/>
                <a:gd name="connsiteX15" fmla="*/ 1328223 w 3159095"/>
                <a:gd name="connsiteY15" fmla="*/ 373186 h 581818"/>
                <a:gd name="connsiteX16" fmla="*/ 1328223 w 3159095"/>
                <a:gd name="connsiteY16" fmla="*/ 249342 h 581818"/>
                <a:gd name="connsiteX17" fmla="*/ 1329110 w 3159095"/>
                <a:gd name="connsiteY17" fmla="*/ 244951 h 581818"/>
                <a:gd name="connsiteX18" fmla="*/ 1329110 w 3159095"/>
                <a:gd name="connsiteY18" fmla="*/ 236213 h 581818"/>
                <a:gd name="connsiteX19" fmla="*/ 1330874 w 3159095"/>
                <a:gd name="connsiteY19" fmla="*/ 236213 h 581818"/>
                <a:gd name="connsiteX20" fmla="*/ 1343050 w 3159095"/>
                <a:gd name="connsiteY20" fmla="*/ 175904 h 581818"/>
                <a:gd name="connsiteX21" fmla="*/ 1516891 w 3159095"/>
                <a:gd name="connsiteY21" fmla="*/ 60674 h 581818"/>
                <a:gd name="connsiteX22" fmla="*/ 2972502 w 3159095"/>
                <a:gd name="connsiteY22" fmla="*/ 60674 h 58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59095" h="581818">
                  <a:moveTo>
                    <a:pt x="2972502" y="0"/>
                  </a:moveTo>
                  <a:lnTo>
                    <a:pt x="3159095" y="109030"/>
                  </a:lnTo>
                  <a:lnTo>
                    <a:pt x="2972502" y="218060"/>
                  </a:lnTo>
                  <a:lnTo>
                    <a:pt x="2972502" y="157386"/>
                  </a:lnTo>
                  <a:lnTo>
                    <a:pt x="1516891" y="157386"/>
                  </a:lnTo>
                  <a:cubicBezTo>
                    <a:pt x="1478802" y="157386"/>
                    <a:pt x="1446121" y="180545"/>
                    <a:pt x="1432161" y="213550"/>
                  </a:cubicBezTo>
                  <a:lnTo>
                    <a:pt x="1427585" y="236213"/>
                  </a:lnTo>
                  <a:lnTo>
                    <a:pt x="1426311" y="242525"/>
                  </a:lnTo>
                  <a:lnTo>
                    <a:pt x="1426311" y="369658"/>
                  </a:lnTo>
                  <a:cubicBezTo>
                    <a:pt x="1426311" y="486831"/>
                    <a:pt x="1331324" y="581818"/>
                    <a:pt x="1214150" y="581818"/>
                  </a:cubicBezTo>
                  <a:lnTo>
                    <a:pt x="0" y="581818"/>
                  </a:lnTo>
                  <a:lnTo>
                    <a:pt x="0" y="484617"/>
                  </a:lnTo>
                  <a:lnTo>
                    <a:pt x="1214150" y="484617"/>
                  </a:lnTo>
                  <a:cubicBezTo>
                    <a:pt x="1261768" y="484617"/>
                    <a:pt x="1302624" y="455665"/>
                    <a:pt x="1320075" y="414405"/>
                  </a:cubicBezTo>
                  <a:lnTo>
                    <a:pt x="1328397" y="373186"/>
                  </a:lnTo>
                  <a:lnTo>
                    <a:pt x="1328223" y="373186"/>
                  </a:lnTo>
                  <a:lnTo>
                    <a:pt x="1328223" y="249342"/>
                  </a:lnTo>
                  <a:lnTo>
                    <a:pt x="1329110" y="244951"/>
                  </a:lnTo>
                  <a:lnTo>
                    <a:pt x="1329110" y="236213"/>
                  </a:lnTo>
                  <a:lnTo>
                    <a:pt x="1330874" y="236213"/>
                  </a:lnTo>
                  <a:lnTo>
                    <a:pt x="1343050" y="175904"/>
                  </a:lnTo>
                  <a:cubicBezTo>
                    <a:pt x="1371691" y="108189"/>
                    <a:pt x="1438743" y="60674"/>
                    <a:pt x="1516891" y="60674"/>
                  </a:cubicBezTo>
                  <a:lnTo>
                    <a:pt x="2972502" y="6067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9050">
              <a:noFill/>
              <a:round/>
            </a:ln>
          </p:spPr>
          <p:txBody>
            <a:bodyPr vert="horz" wrap="square" lIns="0" tIns="0" rIns="0" bIns="0" numCol="1" spcCol="0" rtlCol="0" fromWordArt="0" anchor="ctr" anchorCtr="1" forceAA="0" compatLnSpc="1"/>
            <a:lstStyle/>
            <a:p>
              <a:pPr algn="ctr"/>
              <a:endParaRPr lang="en-US" sz="3200" b="1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2" name="Freeform 6"/>
            <p:cNvSpPr/>
            <p:nvPr/>
          </p:nvSpPr>
          <p:spPr bwMode="auto">
            <a:xfrm rot="16200000" flipV="1">
              <a:off x="6841963" y="4071012"/>
              <a:ext cx="1107410" cy="2568649"/>
            </a:xfrm>
            <a:custGeom>
              <a:avLst/>
              <a:gdLst>
                <a:gd name="connsiteX0" fmla="*/ 867570 w 867570"/>
                <a:gd name="connsiteY0" fmla="*/ 261481 h 2266950"/>
                <a:gd name="connsiteX1" fmla="*/ 714781 w 867570"/>
                <a:gd name="connsiteY1" fmla="*/ 0 h 2266950"/>
                <a:gd name="connsiteX2" fmla="*/ 561993 w 867570"/>
                <a:gd name="connsiteY2" fmla="*/ 261481 h 2266950"/>
                <a:gd name="connsiteX3" fmla="*/ 667040 w 867570"/>
                <a:gd name="connsiteY3" fmla="*/ 261481 h 2266950"/>
                <a:gd name="connsiteX4" fmla="*/ 667040 w 867570"/>
                <a:gd name="connsiteY4" fmla="*/ 981363 h 2266950"/>
                <a:gd name="connsiteX5" fmla="*/ 533727 w 867570"/>
                <a:gd name="connsiteY5" fmla="*/ 1114677 h 2266950"/>
                <a:gd name="connsiteX6" fmla="*/ 345605 w 867570"/>
                <a:gd name="connsiteY6" fmla="*/ 1114678 h 2266950"/>
                <a:gd name="connsiteX7" fmla="*/ 345605 w 867570"/>
                <a:gd name="connsiteY7" fmla="*/ 1114454 h 2266950"/>
                <a:gd name="connsiteX8" fmla="*/ 212160 w 867570"/>
                <a:gd name="connsiteY8" fmla="*/ 1114454 h 2266950"/>
                <a:gd name="connsiteX9" fmla="*/ 0 w 867570"/>
                <a:gd name="connsiteY9" fmla="*/ 1326614 h 2266950"/>
                <a:gd name="connsiteX10" fmla="*/ 0 w 867570"/>
                <a:gd name="connsiteY10" fmla="*/ 2266950 h 2266950"/>
                <a:gd name="connsiteX11" fmla="*/ 97201 w 867570"/>
                <a:gd name="connsiteY11" fmla="*/ 2266950 h 2266950"/>
                <a:gd name="connsiteX12" fmla="*/ 97201 w 867570"/>
                <a:gd name="connsiteY12" fmla="*/ 1326614 h 2266950"/>
                <a:gd name="connsiteX13" fmla="*/ 212160 w 867570"/>
                <a:gd name="connsiteY13" fmla="*/ 1211655 h 2266950"/>
                <a:gd name="connsiteX14" fmla="*/ 345605 w 867570"/>
                <a:gd name="connsiteY14" fmla="*/ 1211655 h 2266950"/>
                <a:gd name="connsiteX15" fmla="*/ 345605 w 867570"/>
                <a:gd name="connsiteY15" fmla="*/ 1210160 h 2266950"/>
                <a:gd name="connsiteX16" fmla="*/ 533727 w 867570"/>
                <a:gd name="connsiteY16" fmla="*/ 1210160 h 2266950"/>
                <a:gd name="connsiteX17" fmla="*/ 762523 w 867570"/>
                <a:gd name="connsiteY17" fmla="*/ 981363 h 2266950"/>
                <a:gd name="connsiteX18" fmla="*/ 762523 w 867570"/>
                <a:gd name="connsiteY18" fmla="*/ 261481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7570" h="2266950">
                  <a:moveTo>
                    <a:pt x="867570" y="261481"/>
                  </a:moveTo>
                  <a:lnTo>
                    <a:pt x="714781" y="0"/>
                  </a:lnTo>
                  <a:lnTo>
                    <a:pt x="561993" y="261481"/>
                  </a:lnTo>
                  <a:lnTo>
                    <a:pt x="667040" y="261481"/>
                  </a:lnTo>
                  <a:lnTo>
                    <a:pt x="667040" y="981363"/>
                  </a:lnTo>
                  <a:cubicBezTo>
                    <a:pt x="667040" y="1054990"/>
                    <a:pt x="607354" y="1114677"/>
                    <a:pt x="533727" y="1114677"/>
                  </a:cubicBezTo>
                  <a:lnTo>
                    <a:pt x="345605" y="1114678"/>
                  </a:lnTo>
                  <a:lnTo>
                    <a:pt x="345605" y="1114454"/>
                  </a:lnTo>
                  <a:lnTo>
                    <a:pt x="212160" y="1114454"/>
                  </a:lnTo>
                  <a:cubicBezTo>
                    <a:pt x="94987" y="1114454"/>
                    <a:pt x="0" y="1209441"/>
                    <a:pt x="0" y="1326614"/>
                  </a:cubicBezTo>
                  <a:lnTo>
                    <a:pt x="0" y="2266950"/>
                  </a:lnTo>
                  <a:lnTo>
                    <a:pt x="97201" y="2266950"/>
                  </a:lnTo>
                  <a:lnTo>
                    <a:pt x="97201" y="1326614"/>
                  </a:lnTo>
                  <a:cubicBezTo>
                    <a:pt x="97201" y="1263124"/>
                    <a:pt x="148670" y="1211655"/>
                    <a:pt x="212160" y="1211655"/>
                  </a:cubicBezTo>
                  <a:lnTo>
                    <a:pt x="345605" y="1211655"/>
                  </a:lnTo>
                  <a:lnTo>
                    <a:pt x="345605" y="1210160"/>
                  </a:lnTo>
                  <a:lnTo>
                    <a:pt x="533727" y="1210160"/>
                  </a:lnTo>
                  <a:cubicBezTo>
                    <a:pt x="660088" y="1210160"/>
                    <a:pt x="762523" y="1107725"/>
                    <a:pt x="762523" y="981363"/>
                  </a:cubicBezTo>
                  <a:lnTo>
                    <a:pt x="762523" y="261481"/>
                  </a:lnTo>
                  <a:close/>
                </a:path>
              </a:pathLst>
            </a:custGeom>
            <a:solidFill>
              <a:srgbClr val="C00000"/>
            </a:solidFill>
            <a:ln w="19050">
              <a:noFill/>
              <a:round/>
            </a:ln>
          </p:spPr>
          <p:txBody>
            <a:bodyPr vert="horz" wrap="square" lIns="0" tIns="0" rIns="0" bIns="0" numCol="1" spcCol="0" rtlCol="0" fromWordArt="0" anchor="ctr" anchorCtr="1" forceAA="0" compatLnSpc="1"/>
            <a:lstStyle/>
            <a:p>
              <a:pPr algn="ctr"/>
              <a:endParaRPr lang="en-US" sz="3200" b="1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3" name="Oval 7"/>
            <p:cNvSpPr/>
            <p:nvPr/>
          </p:nvSpPr>
          <p:spPr bwMode="auto">
            <a:xfrm>
              <a:off x="5292294" y="1962151"/>
              <a:ext cx="883684" cy="883682"/>
            </a:xfrm>
            <a:prstGeom prst="ellipse">
              <a:avLst/>
            </a:prstGeom>
            <a:solidFill>
              <a:srgbClr val="C00000"/>
            </a:solidFill>
            <a:ln w="19050">
              <a:noFill/>
              <a:round/>
            </a:ln>
          </p:spPr>
          <p:txBody>
            <a:bodyPr vert="horz" wrap="none" lIns="0" tIns="0" rIns="0" bIns="0" numCol="1" rtlCol="0" anchor="ctr" anchorCtr="1" compatLnSpc="1"/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1</a:t>
              </a:r>
              <a:endParaRPr lang="en-US" sz="3200" b="1" dirty="0" smtClean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4" name="Oval 8"/>
            <p:cNvSpPr/>
            <p:nvPr/>
          </p:nvSpPr>
          <p:spPr bwMode="auto">
            <a:xfrm>
              <a:off x="4536558" y="2781525"/>
              <a:ext cx="883684" cy="88368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  <a:round/>
            </a:ln>
          </p:spPr>
          <p:txBody>
            <a:bodyPr vert="horz" wrap="none" lIns="0" tIns="0" rIns="0" bIns="0" numCol="1" rtlCol="0" anchor="ctr" anchorCtr="1" compatLnSpc="1"/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2</a:t>
              </a:r>
              <a:endParaRPr lang="en-US" sz="3200" b="1" dirty="0" smtClean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5" name="Oval 9"/>
            <p:cNvSpPr/>
            <p:nvPr/>
          </p:nvSpPr>
          <p:spPr bwMode="auto">
            <a:xfrm flipH="1">
              <a:off x="4536558" y="4589406"/>
              <a:ext cx="883682" cy="88368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  <a:round/>
            </a:ln>
          </p:spPr>
          <p:txBody>
            <a:bodyPr vert="horz" wrap="none" lIns="0" tIns="0" rIns="0" bIns="0" numCol="1" rtlCol="0" anchor="ctr" anchorCtr="1" compatLnSpc="1"/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4</a:t>
              </a:r>
              <a:endParaRPr lang="en-US" sz="3200" b="1" dirty="0" smtClean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6" name="Oval 10"/>
            <p:cNvSpPr/>
            <p:nvPr/>
          </p:nvSpPr>
          <p:spPr bwMode="auto">
            <a:xfrm flipH="1">
              <a:off x="5292294" y="5408780"/>
              <a:ext cx="883682" cy="883682"/>
            </a:xfrm>
            <a:prstGeom prst="ellipse">
              <a:avLst/>
            </a:prstGeom>
            <a:solidFill>
              <a:srgbClr val="C00000"/>
            </a:solidFill>
            <a:ln w="19050">
              <a:noFill/>
              <a:round/>
            </a:ln>
          </p:spPr>
          <p:txBody>
            <a:bodyPr vert="horz" wrap="none" lIns="0" tIns="0" rIns="0" bIns="0" numCol="1" rtlCol="0" anchor="ctr" anchorCtr="1" compatLnSpc="1"/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5</a:t>
              </a:r>
              <a:endParaRPr lang="en-US" sz="3200" b="1" dirty="0" smtClean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7" name="Oval 11"/>
            <p:cNvSpPr/>
            <p:nvPr/>
          </p:nvSpPr>
          <p:spPr bwMode="auto">
            <a:xfrm flipH="1">
              <a:off x="4188980" y="3676918"/>
              <a:ext cx="883682" cy="883682"/>
            </a:xfrm>
            <a:prstGeom prst="ellipse">
              <a:avLst/>
            </a:prstGeom>
            <a:solidFill>
              <a:srgbClr val="C00000"/>
            </a:solidFill>
            <a:ln w="19050">
              <a:noFill/>
              <a:round/>
            </a:ln>
          </p:spPr>
          <p:txBody>
            <a:bodyPr vert="horz" wrap="none" lIns="0" tIns="0" rIns="0" bIns="0" numCol="1" rtlCol="0" anchor="ctr" anchorCtr="1" compatLnSpc="1"/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3</a:t>
              </a:r>
              <a:endParaRPr lang="en-US" sz="3200" b="1" dirty="0" smtClean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8" name="Oval 12"/>
            <p:cNvSpPr/>
            <p:nvPr/>
          </p:nvSpPr>
          <p:spPr bwMode="auto">
            <a:xfrm flipH="1">
              <a:off x="9451562" y="3540685"/>
              <a:ext cx="1156148" cy="1156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9712103" y="3837555"/>
              <a:ext cx="635066" cy="562408"/>
            </a:xfrm>
            <a:custGeom>
              <a:avLst/>
              <a:gdLst>
                <a:gd name="T0" fmla="*/ 232 w 256"/>
                <a:gd name="T1" fmla="*/ 84 h 227"/>
                <a:gd name="T2" fmla="*/ 172 w 256"/>
                <a:gd name="T3" fmla="*/ 44 h 227"/>
                <a:gd name="T4" fmla="*/ 120 w 256"/>
                <a:gd name="T5" fmla="*/ 48 h 227"/>
                <a:gd name="T6" fmla="*/ 64 w 256"/>
                <a:gd name="T7" fmla="*/ 107 h 227"/>
                <a:gd name="T8" fmla="*/ 0 w 256"/>
                <a:gd name="T9" fmla="*/ 131 h 227"/>
                <a:gd name="T10" fmla="*/ 32 w 256"/>
                <a:gd name="T11" fmla="*/ 227 h 227"/>
                <a:gd name="T12" fmla="*/ 87 w 256"/>
                <a:gd name="T13" fmla="*/ 212 h 227"/>
                <a:gd name="T14" fmla="*/ 103 w 256"/>
                <a:gd name="T15" fmla="*/ 219 h 227"/>
                <a:gd name="T16" fmla="*/ 232 w 256"/>
                <a:gd name="T17" fmla="*/ 197 h 227"/>
                <a:gd name="T18" fmla="*/ 240 w 256"/>
                <a:gd name="T19" fmla="*/ 169 h 227"/>
                <a:gd name="T20" fmla="*/ 248 w 256"/>
                <a:gd name="T21" fmla="*/ 140 h 227"/>
                <a:gd name="T22" fmla="*/ 256 w 256"/>
                <a:gd name="T23" fmla="*/ 108 h 227"/>
                <a:gd name="T24" fmla="*/ 32 w 256"/>
                <a:gd name="T25" fmla="*/ 211 h 227"/>
                <a:gd name="T26" fmla="*/ 16 w 256"/>
                <a:gd name="T27" fmla="*/ 131 h 227"/>
                <a:gd name="T28" fmla="*/ 64 w 256"/>
                <a:gd name="T29" fmla="*/ 123 h 227"/>
                <a:gd name="T30" fmla="*/ 72 w 256"/>
                <a:gd name="T31" fmla="*/ 198 h 227"/>
                <a:gd name="T32" fmla="*/ 72 w 256"/>
                <a:gd name="T33" fmla="*/ 203 h 227"/>
                <a:gd name="T34" fmla="*/ 210 w 256"/>
                <a:gd name="T35" fmla="*/ 203 h 227"/>
                <a:gd name="T36" fmla="*/ 88 w 256"/>
                <a:gd name="T37" fmla="*/ 194 h 227"/>
                <a:gd name="T38" fmla="*/ 86 w 256"/>
                <a:gd name="T39" fmla="*/ 121 h 227"/>
                <a:gd name="T40" fmla="*/ 140 w 256"/>
                <a:gd name="T41" fmla="*/ 16 h 227"/>
                <a:gd name="T42" fmla="*/ 152 w 256"/>
                <a:gd name="T43" fmla="*/ 90 h 227"/>
                <a:gd name="T44" fmla="*/ 160 w 256"/>
                <a:gd name="T45" fmla="*/ 100 h 227"/>
                <a:gd name="T46" fmla="*/ 240 w 256"/>
                <a:gd name="T47" fmla="*/ 108 h 227"/>
                <a:gd name="T48" fmla="*/ 223 w 256"/>
                <a:gd name="T49" fmla="*/ 116 h 227"/>
                <a:gd name="T50" fmla="*/ 223 w 256"/>
                <a:gd name="T51" fmla="*/ 132 h 227"/>
                <a:gd name="T52" fmla="*/ 224 w 256"/>
                <a:gd name="T53" fmla="*/ 132 h 227"/>
                <a:gd name="T54" fmla="*/ 224 w 256"/>
                <a:gd name="T55" fmla="*/ 148 h 227"/>
                <a:gd name="T56" fmla="*/ 218 w 256"/>
                <a:gd name="T57" fmla="*/ 147 h 227"/>
                <a:gd name="T58" fmla="*/ 215 w 256"/>
                <a:gd name="T59" fmla="*/ 148 h 227"/>
                <a:gd name="T60" fmla="*/ 215 w 256"/>
                <a:gd name="T61" fmla="*/ 164 h 227"/>
                <a:gd name="T62" fmla="*/ 224 w 256"/>
                <a:gd name="T63" fmla="*/ 169 h 227"/>
                <a:gd name="T64" fmla="*/ 210 w 256"/>
                <a:gd name="T65" fmla="*/ 175 h 227"/>
                <a:gd name="T66" fmla="*/ 210 w 256"/>
                <a:gd name="T67" fmla="*/ 175 h 227"/>
                <a:gd name="T68" fmla="*/ 210 w 256"/>
                <a:gd name="T69" fmla="*/ 191 h 227"/>
                <a:gd name="T70" fmla="*/ 210 w 256"/>
                <a:gd name="T71" fmla="*/ 20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6" h="227">
                  <a:moveTo>
                    <a:pt x="256" y="108"/>
                  </a:moveTo>
                  <a:cubicBezTo>
                    <a:pt x="256" y="94"/>
                    <a:pt x="245" y="84"/>
                    <a:pt x="232" y="84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71" y="74"/>
                    <a:pt x="172" y="59"/>
                    <a:pt x="172" y="44"/>
                  </a:cubicBezTo>
                  <a:cubicBezTo>
                    <a:pt x="172" y="13"/>
                    <a:pt x="156" y="0"/>
                    <a:pt x="140" y="0"/>
                  </a:cubicBezTo>
                  <a:cubicBezTo>
                    <a:pt x="120" y="0"/>
                    <a:pt x="120" y="21"/>
                    <a:pt x="120" y="48"/>
                  </a:cubicBezTo>
                  <a:cubicBezTo>
                    <a:pt x="120" y="67"/>
                    <a:pt x="90" y="97"/>
                    <a:pt x="75" y="110"/>
                  </a:cubicBezTo>
                  <a:cubicBezTo>
                    <a:pt x="71" y="108"/>
                    <a:pt x="68" y="107"/>
                    <a:pt x="6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11" y="107"/>
                    <a:pt x="0" y="118"/>
                    <a:pt x="0" y="131"/>
                  </a:cubicBezTo>
                  <a:cubicBezTo>
                    <a:pt x="8" y="203"/>
                    <a:pt x="8" y="203"/>
                    <a:pt x="8" y="203"/>
                  </a:cubicBezTo>
                  <a:cubicBezTo>
                    <a:pt x="10" y="216"/>
                    <a:pt x="19" y="227"/>
                    <a:pt x="32" y="227"/>
                  </a:cubicBezTo>
                  <a:cubicBezTo>
                    <a:pt x="64" y="227"/>
                    <a:pt x="64" y="227"/>
                    <a:pt x="64" y="227"/>
                  </a:cubicBezTo>
                  <a:cubicBezTo>
                    <a:pt x="74" y="227"/>
                    <a:pt x="83" y="221"/>
                    <a:pt x="87" y="212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101" y="219"/>
                    <a:pt x="102" y="219"/>
                    <a:pt x="103" y="219"/>
                  </a:cubicBezTo>
                  <a:cubicBezTo>
                    <a:pt x="210" y="219"/>
                    <a:pt x="210" y="219"/>
                    <a:pt x="210" y="219"/>
                  </a:cubicBezTo>
                  <a:cubicBezTo>
                    <a:pt x="222" y="219"/>
                    <a:pt x="232" y="210"/>
                    <a:pt x="232" y="197"/>
                  </a:cubicBezTo>
                  <a:cubicBezTo>
                    <a:pt x="232" y="194"/>
                    <a:pt x="231" y="191"/>
                    <a:pt x="230" y="188"/>
                  </a:cubicBezTo>
                  <a:cubicBezTo>
                    <a:pt x="236" y="184"/>
                    <a:pt x="240" y="177"/>
                    <a:pt x="240" y="169"/>
                  </a:cubicBezTo>
                  <a:cubicBezTo>
                    <a:pt x="240" y="166"/>
                    <a:pt x="239" y="162"/>
                    <a:pt x="238" y="159"/>
                  </a:cubicBezTo>
                  <a:cubicBezTo>
                    <a:pt x="244" y="155"/>
                    <a:pt x="248" y="148"/>
                    <a:pt x="248" y="140"/>
                  </a:cubicBezTo>
                  <a:cubicBezTo>
                    <a:pt x="248" y="135"/>
                    <a:pt x="247" y="131"/>
                    <a:pt x="245" y="128"/>
                  </a:cubicBezTo>
                  <a:cubicBezTo>
                    <a:pt x="252" y="123"/>
                    <a:pt x="256" y="116"/>
                    <a:pt x="256" y="108"/>
                  </a:cubicBezTo>
                  <a:close/>
                  <a:moveTo>
                    <a:pt x="64" y="211"/>
                  </a:moveTo>
                  <a:cubicBezTo>
                    <a:pt x="32" y="211"/>
                    <a:pt x="32" y="211"/>
                    <a:pt x="32" y="211"/>
                  </a:cubicBezTo>
                  <a:cubicBezTo>
                    <a:pt x="28" y="211"/>
                    <a:pt x="25" y="206"/>
                    <a:pt x="24" y="202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7" y="127"/>
                    <a:pt x="20" y="123"/>
                    <a:pt x="24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9" y="123"/>
                    <a:pt x="72" y="127"/>
                    <a:pt x="72" y="131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200"/>
                    <a:pt x="72" y="201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8"/>
                    <a:pt x="69" y="211"/>
                    <a:pt x="64" y="211"/>
                  </a:cubicBezTo>
                  <a:close/>
                  <a:moveTo>
                    <a:pt x="210" y="203"/>
                  </a:moveTo>
                  <a:cubicBezTo>
                    <a:pt x="105" y="203"/>
                    <a:pt x="105" y="203"/>
                    <a:pt x="105" y="203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88" y="128"/>
                    <a:pt x="87" y="124"/>
                    <a:pt x="86" y="121"/>
                  </a:cubicBezTo>
                  <a:cubicBezTo>
                    <a:pt x="100" y="109"/>
                    <a:pt x="136" y="75"/>
                    <a:pt x="136" y="48"/>
                  </a:cubicBezTo>
                  <a:cubicBezTo>
                    <a:pt x="136" y="31"/>
                    <a:pt x="136" y="16"/>
                    <a:pt x="140" y="16"/>
                  </a:cubicBezTo>
                  <a:cubicBezTo>
                    <a:pt x="148" y="16"/>
                    <a:pt x="156" y="25"/>
                    <a:pt x="156" y="44"/>
                  </a:cubicBezTo>
                  <a:cubicBezTo>
                    <a:pt x="156" y="67"/>
                    <a:pt x="152" y="90"/>
                    <a:pt x="152" y="90"/>
                  </a:cubicBezTo>
                  <a:cubicBezTo>
                    <a:pt x="152" y="93"/>
                    <a:pt x="153" y="95"/>
                    <a:pt x="154" y="97"/>
                  </a:cubicBezTo>
                  <a:cubicBezTo>
                    <a:pt x="156" y="98"/>
                    <a:pt x="158" y="100"/>
                    <a:pt x="160" y="100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237" y="100"/>
                    <a:pt x="240" y="103"/>
                    <a:pt x="240" y="108"/>
                  </a:cubicBezTo>
                  <a:cubicBezTo>
                    <a:pt x="240" y="112"/>
                    <a:pt x="237" y="116"/>
                    <a:pt x="232" y="116"/>
                  </a:cubicBezTo>
                  <a:cubicBezTo>
                    <a:pt x="223" y="116"/>
                    <a:pt x="223" y="116"/>
                    <a:pt x="223" y="116"/>
                  </a:cubicBezTo>
                  <a:cubicBezTo>
                    <a:pt x="219" y="116"/>
                    <a:pt x="215" y="119"/>
                    <a:pt x="215" y="124"/>
                  </a:cubicBezTo>
                  <a:cubicBezTo>
                    <a:pt x="215" y="128"/>
                    <a:pt x="219" y="132"/>
                    <a:pt x="223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9" y="132"/>
                    <a:pt x="232" y="135"/>
                    <a:pt x="232" y="140"/>
                  </a:cubicBezTo>
                  <a:cubicBezTo>
                    <a:pt x="232" y="144"/>
                    <a:pt x="229" y="148"/>
                    <a:pt x="224" y="148"/>
                  </a:cubicBezTo>
                  <a:cubicBezTo>
                    <a:pt x="219" y="148"/>
                    <a:pt x="219" y="148"/>
                    <a:pt x="219" y="148"/>
                  </a:cubicBezTo>
                  <a:cubicBezTo>
                    <a:pt x="219" y="148"/>
                    <a:pt x="218" y="147"/>
                    <a:pt x="218" y="147"/>
                  </a:cubicBezTo>
                  <a:cubicBezTo>
                    <a:pt x="218" y="147"/>
                    <a:pt x="218" y="148"/>
                    <a:pt x="218" y="148"/>
                  </a:cubicBezTo>
                  <a:cubicBezTo>
                    <a:pt x="215" y="148"/>
                    <a:pt x="215" y="148"/>
                    <a:pt x="215" y="148"/>
                  </a:cubicBezTo>
                  <a:cubicBezTo>
                    <a:pt x="211" y="148"/>
                    <a:pt x="207" y="151"/>
                    <a:pt x="207" y="156"/>
                  </a:cubicBezTo>
                  <a:cubicBezTo>
                    <a:pt x="207" y="160"/>
                    <a:pt x="211" y="164"/>
                    <a:pt x="215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2" y="164"/>
                    <a:pt x="224" y="166"/>
                    <a:pt x="224" y="169"/>
                  </a:cubicBezTo>
                  <a:cubicBezTo>
                    <a:pt x="224" y="173"/>
                    <a:pt x="221" y="175"/>
                    <a:pt x="218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06" y="175"/>
                    <a:pt x="202" y="179"/>
                    <a:pt x="202" y="183"/>
                  </a:cubicBezTo>
                  <a:cubicBezTo>
                    <a:pt x="202" y="188"/>
                    <a:pt x="206" y="191"/>
                    <a:pt x="210" y="191"/>
                  </a:cubicBezTo>
                  <a:cubicBezTo>
                    <a:pt x="213" y="191"/>
                    <a:pt x="216" y="194"/>
                    <a:pt x="216" y="197"/>
                  </a:cubicBezTo>
                  <a:cubicBezTo>
                    <a:pt x="216" y="201"/>
                    <a:pt x="213" y="203"/>
                    <a:pt x="210" y="203"/>
                  </a:cubicBezTo>
                  <a:close/>
                </a:path>
              </a:pathLst>
            </a:custGeom>
            <a:solidFill>
              <a:srgbClr val="A80000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1600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sp>
        <p:nvSpPr>
          <p:cNvPr id="48" name="TextBox 20"/>
          <p:cNvSpPr txBox="1"/>
          <p:nvPr/>
        </p:nvSpPr>
        <p:spPr bwMode="auto">
          <a:xfrm>
            <a:off x="2693258" y="1819329"/>
            <a:ext cx="3222660" cy="534670"/>
          </a:xfrm>
          <a:prstGeom prst="rect">
            <a:avLst/>
          </a:prstGeom>
          <a:noFill/>
        </p:spPr>
        <p:txBody>
          <a:bodyPr vert="horz" wrap="square" lIns="93274" tIns="46637" rIns="93274" bIns="4663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请您在此修改您的内容，或者将内容粘贴到记事本后，复制到此段落中。</a:t>
            </a:r>
            <a:endParaRPr lang="zh-CN" altLang="en-US" sz="1200" dirty="0">
              <a:solidFill>
                <a:srgbClr val="212B3A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</p:txBody>
      </p:sp>
      <p:sp>
        <p:nvSpPr>
          <p:cNvPr id="51" name="TextBox 20"/>
          <p:cNvSpPr txBox="1"/>
          <p:nvPr/>
        </p:nvSpPr>
        <p:spPr bwMode="auto">
          <a:xfrm>
            <a:off x="1604483" y="2759875"/>
            <a:ext cx="3222660" cy="534670"/>
          </a:xfrm>
          <a:prstGeom prst="rect">
            <a:avLst/>
          </a:prstGeom>
          <a:noFill/>
        </p:spPr>
        <p:txBody>
          <a:bodyPr vert="horz" wrap="square" lIns="93274" tIns="46637" rIns="93274" bIns="4663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请您在此修改您的内容，或者将内容粘贴到记事本后，复制到此段落中。</a:t>
            </a:r>
            <a:endParaRPr lang="zh-CN" altLang="en-US" sz="1200" dirty="0">
              <a:solidFill>
                <a:srgbClr val="212B3A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</p:txBody>
      </p:sp>
      <p:sp>
        <p:nvSpPr>
          <p:cNvPr id="54" name="TextBox 20"/>
          <p:cNvSpPr txBox="1"/>
          <p:nvPr/>
        </p:nvSpPr>
        <p:spPr bwMode="auto">
          <a:xfrm>
            <a:off x="717044" y="3700421"/>
            <a:ext cx="3222660" cy="534670"/>
          </a:xfrm>
          <a:prstGeom prst="rect">
            <a:avLst/>
          </a:prstGeom>
          <a:noFill/>
        </p:spPr>
        <p:txBody>
          <a:bodyPr vert="horz" wrap="square" lIns="93274" tIns="46637" rIns="93274" bIns="4663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请您在此修改您的内容，或者将内容粘贴到记事本后，复制到此段落中。</a:t>
            </a:r>
            <a:endParaRPr lang="zh-CN" altLang="en-US" sz="1200" dirty="0">
              <a:solidFill>
                <a:srgbClr val="212B3A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</p:txBody>
      </p:sp>
      <p:sp>
        <p:nvSpPr>
          <p:cNvPr id="57" name="TextBox 20"/>
          <p:cNvSpPr txBox="1"/>
          <p:nvPr/>
        </p:nvSpPr>
        <p:spPr bwMode="auto">
          <a:xfrm>
            <a:off x="1604483" y="4640967"/>
            <a:ext cx="3222660" cy="534670"/>
          </a:xfrm>
          <a:prstGeom prst="rect">
            <a:avLst/>
          </a:prstGeom>
          <a:noFill/>
        </p:spPr>
        <p:txBody>
          <a:bodyPr vert="horz" wrap="square" lIns="93274" tIns="46637" rIns="93274" bIns="4663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请您在此修改您的内容，或者将内容粘贴到记事本后，复制到此段落中。</a:t>
            </a:r>
            <a:endParaRPr lang="zh-CN" altLang="en-US" sz="1200" dirty="0">
              <a:solidFill>
                <a:srgbClr val="212B3A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</p:txBody>
      </p:sp>
      <p:sp>
        <p:nvSpPr>
          <p:cNvPr id="60" name="TextBox 20"/>
          <p:cNvSpPr txBox="1"/>
          <p:nvPr/>
        </p:nvSpPr>
        <p:spPr bwMode="auto">
          <a:xfrm>
            <a:off x="1727200" y="5581514"/>
            <a:ext cx="4188718" cy="534670"/>
          </a:xfrm>
          <a:prstGeom prst="rect">
            <a:avLst/>
          </a:prstGeom>
          <a:noFill/>
        </p:spPr>
        <p:txBody>
          <a:bodyPr vert="horz" wrap="square" lIns="93274" tIns="46637" rIns="93274" bIns="4663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请您在此修改您的内容，或者将内容粘贴到记事本后，复制到此段落中。</a:t>
            </a:r>
            <a:endParaRPr lang="zh-CN" altLang="en-US" sz="1200" dirty="0">
              <a:solidFill>
                <a:srgbClr val="212B3A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4" grpId="0"/>
      <p:bldP spid="57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410075" y="2069305"/>
            <a:ext cx="3371850" cy="3910710"/>
            <a:chOff x="3876955" y="2120901"/>
            <a:chExt cx="4438090" cy="3910710"/>
          </a:xfrm>
        </p:grpSpPr>
        <p:grpSp>
          <p:nvGrpSpPr>
            <p:cNvPr id="6" name="Group 2"/>
            <p:cNvGrpSpPr/>
            <p:nvPr/>
          </p:nvGrpSpPr>
          <p:grpSpPr>
            <a:xfrm>
              <a:off x="4109389" y="2120901"/>
              <a:ext cx="3685770" cy="3910710"/>
              <a:chOff x="6828038" y="3320716"/>
              <a:chExt cx="5820962" cy="6176212"/>
            </a:xfrm>
          </p:grpSpPr>
          <p:sp>
            <p:nvSpPr>
              <p:cNvPr id="8" name="Oval 5"/>
              <p:cNvSpPr>
                <a:spLocks noChangeArrowheads="1"/>
              </p:cNvSpPr>
              <p:nvPr/>
            </p:nvSpPr>
            <p:spPr bwMode="auto">
              <a:xfrm>
                <a:off x="6940831" y="3320716"/>
                <a:ext cx="5595378" cy="114199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0" name="Freeform 6"/>
              <p:cNvSpPr/>
              <p:nvPr/>
            </p:nvSpPr>
            <p:spPr bwMode="auto">
              <a:xfrm>
                <a:off x="8385013" y="6690201"/>
                <a:ext cx="2724705" cy="1043103"/>
              </a:xfrm>
              <a:custGeom>
                <a:avLst/>
                <a:gdLst>
                  <a:gd name="T0" fmla="*/ 365 w 434"/>
                  <a:gd name="T1" fmla="*/ 152 h 156"/>
                  <a:gd name="T2" fmla="*/ 434 w 434"/>
                  <a:gd name="T3" fmla="*/ 0 h 156"/>
                  <a:gd name="T4" fmla="*/ 215 w 434"/>
                  <a:gd name="T5" fmla="*/ 9 h 156"/>
                  <a:gd name="T6" fmla="*/ 0 w 434"/>
                  <a:gd name="T7" fmla="*/ 1 h 156"/>
                  <a:gd name="T8" fmla="*/ 70 w 434"/>
                  <a:gd name="T9" fmla="*/ 152 h 156"/>
                  <a:gd name="T10" fmla="*/ 215 w 434"/>
                  <a:gd name="T11" fmla="*/ 156 h 156"/>
                  <a:gd name="T12" fmla="*/ 365 w 434"/>
                  <a:gd name="T13" fmla="*/ 15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" h="156">
                    <a:moveTo>
                      <a:pt x="365" y="152"/>
                    </a:moveTo>
                    <a:cubicBezTo>
                      <a:pt x="387" y="99"/>
                      <a:pt x="410" y="49"/>
                      <a:pt x="434" y="0"/>
                    </a:cubicBezTo>
                    <a:cubicBezTo>
                      <a:pt x="368" y="6"/>
                      <a:pt x="294" y="9"/>
                      <a:pt x="215" y="9"/>
                    </a:cubicBezTo>
                    <a:cubicBezTo>
                      <a:pt x="138" y="9"/>
                      <a:pt x="65" y="6"/>
                      <a:pt x="0" y="1"/>
                    </a:cubicBezTo>
                    <a:cubicBezTo>
                      <a:pt x="25" y="49"/>
                      <a:pt x="48" y="100"/>
                      <a:pt x="70" y="152"/>
                    </a:cubicBezTo>
                    <a:cubicBezTo>
                      <a:pt x="115" y="155"/>
                      <a:pt x="164" y="156"/>
                      <a:pt x="215" y="156"/>
                    </a:cubicBezTo>
                    <a:cubicBezTo>
                      <a:pt x="268" y="156"/>
                      <a:pt x="319" y="155"/>
                      <a:pt x="365" y="152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1" name="Freeform 7"/>
              <p:cNvSpPr/>
              <p:nvPr/>
            </p:nvSpPr>
            <p:spPr bwMode="auto">
              <a:xfrm>
                <a:off x="7783455" y="5552910"/>
                <a:ext cx="3916765" cy="1109033"/>
              </a:xfrm>
              <a:custGeom>
                <a:avLst/>
                <a:gdLst>
                  <a:gd name="T0" fmla="*/ 0 w 624"/>
                  <a:gd name="T1" fmla="*/ 0 h 166"/>
                  <a:gd name="T2" fmla="*/ 89 w 624"/>
                  <a:gd name="T3" fmla="*/ 157 h 166"/>
                  <a:gd name="T4" fmla="*/ 311 w 624"/>
                  <a:gd name="T5" fmla="*/ 166 h 166"/>
                  <a:gd name="T6" fmla="*/ 537 w 624"/>
                  <a:gd name="T7" fmla="*/ 156 h 166"/>
                  <a:gd name="T8" fmla="*/ 624 w 624"/>
                  <a:gd name="T9" fmla="*/ 0 h 166"/>
                  <a:gd name="T10" fmla="*/ 311 w 624"/>
                  <a:gd name="T11" fmla="*/ 19 h 166"/>
                  <a:gd name="T12" fmla="*/ 0 w 624"/>
                  <a:gd name="T13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4" h="166">
                    <a:moveTo>
                      <a:pt x="0" y="0"/>
                    </a:moveTo>
                    <a:cubicBezTo>
                      <a:pt x="31" y="50"/>
                      <a:pt x="61" y="102"/>
                      <a:pt x="89" y="157"/>
                    </a:cubicBezTo>
                    <a:cubicBezTo>
                      <a:pt x="155" y="163"/>
                      <a:pt x="230" y="166"/>
                      <a:pt x="311" y="166"/>
                    </a:cubicBezTo>
                    <a:cubicBezTo>
                      <a:pt x="394" y="166"/>
                      <a:pt x="470" y="163"/>
                      <a:pt x="537" y="156"/>
                    </a:cubicBezTo>
                    <a:cubicBezTo>
                      <a:pt x="564" y="102"/>
                      <a:pt x="593" y="50"/>
                      <a:pt x="624" y="0"/>
                    </a:cubicBezTo>
                    <a:cubicBezTo>
                      <a:pt x="537" y="12"/>
                      <a:pt x="430" y="19"/>
                      <a:pt x="311" y="19"/>
                    </a:cubicBezTo>
                    <a:cubicBezTo>
                      <a:pt x="193" y="19"/>
                      <a:pt x="87" y="12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2" name="Freeform 8"/>
              <p:cNvSpPr/>
              <p:nvPr/>
            </p:nvSpPr>
            <p:spPr bwMode="auto">
              <a:xfrm>
                <a:off x="8856086" y="7792170"/>
                <a:ext cx="1789195" cy="1704758"/>
              </a:xfrm>
              <a:custGeom>
                <a:avLst/>
                <a:gdLst>
                  <a:gd name="T0" fmla="*/ 140 w 285"/>
                  <a:gd name="T1" fmla="*/ 4 h 255"/>
                  <a:gd name="T2" fmla="*/ 0 w 285"/>
                  <a:gd name="T3" fmla="*/ 1 h 255"/>
                  <a:gd name="T4" fmla="*/ 86 w 285"/>
                  <a:gd name="T5" fmla="*/ 255 h 255"/>
                  <a:gd name="T6" fmla="*/ 200 w 285"/>
                  <a:gd name="T7" fmla="*/ 255 h 255"/>
                  <a:gd name="T8" fmla="*/ 285 w 285"/>
                  <a:gd name="T9" fmla="*/ 0 h 255"/>
                  <a:gd name="T10" fmla="*/ 140 w 285"/>
                  <a:gd name="T11" fmla="*/ 4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255">
                    <a:moveTo>
                      <a:pt x="140" y="4"/>
                    </a:moveTo>
                    <a:cubicBezTo>
                      <a:pt x="91" y="4"/>
                      <a:pt x="44" y="3"/>
                      <a:pt x="0" y="1"/>
                    </a:cubicBezTo>
                    <a:cubicBezTo>
                      <a:pt x="32" y="81"/>
                      <a:pt x="61" y="165"/>
                      <a:pt x="86" y="255"/>
                    </a:cubicBezTo>
                    <a:cubicBezTo>
                      <a:pt x="200" y="255"/>
                      <a:pt x="200" y="255"/>
                      <a:pt x="200" y="255"/>
                    </a:cubicBezTo>
                    <a:cubicBezTo>
                      <a:pt x="225" y="165"/>
                      <a:pt x="253" y="80"/>
                      <a:pt x="285" y="0"/>
                    </a:cubicBezTo>
                    <a:cubicBezTo>
                      <a:pt x="239" y="3"/>
                      <a:pt x="191" y="4"/>
                      <a:pt x="140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3" name="Freeform 9"/>
              <p:cNvSpPr/>
              <p:nvPr/>
            </p:nvSpPr>
            <p:spPr bwMode="auto">
              <a:xfrm>
                <a:off x="6828038" y="4095390"/>
                <a:ext cx="5820962" cy="1497549"/>
              </a:xfrm>
              <a:custGeom>
                <a:avLst/>
                <a:gdLst>
                  <a:gd name="T0" fmla="*/ 463 w 927"/>
                  <a:gd name="T1" fmla="*/ 224 h 224"/>
                  <a:gd name="T2" fmla="*/ 785 w 927"/>
                  <a:gd name="T3" fmla="*/ 203 h 224"/>
                  <a:gd name="T4" fmla="*/ 927 w 927"/>
                  <a:gd name="T5" fmla="*/ 0 h 224"/>
                  <a:gd name="T6" fmla="*/ 463 w 927"/>
                  <a:gd name="T7" fmla="*/ 68 h 224"/>
                  <a:gd name="T8" fmla="*/ 0 w 927"/>
                  <a:gd name="T9" fmla="*/ 1 h 224"/>
                  <a:gd name="T10" fmla="*/ 143 w 927"/>
                  <a:gd name="T11" fmla="*/ 203 h 224"/>
                  <a:gd name="T12" fmla="*/ 463 w 927"/>
                  <a:gd name="T13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7" h="224">
                    <a:moveTo>
                      <a:pt x="463" y="224"/>
                    </a:moveTo>
                    <a:cubicBezTo>
                      <a:pt x="589" y="224"/>
                      <a:pt x="699" y="216"/>
                      <a:pt x="785" y="203"/>
                    </a:cubicBezTo>
                    <a:cubicBezTo>
                      <a:pt x="830" y="131"/>
                      <a:pt x="877" y="64"/>
                      <a:pt x="927" y="0"/>
                    </a:cubicBezTo>
                    <a:cubicBezTo>
                      <a:pt x="871" y="40"/>
                      <a:pt x="685" y="68"/>
                      <a:pt x="463" y="68"/>
                    </a:cubicBezTo>
                    <a:cubicBezTo>
                      <a:pt x="242" y="68"/>
                      <a:pt x="56" y="40"/>
                      <a:pt x="0" y="1"/>
                    </a:cubicBezTo>
                    <a:cubicBezTo>
                      <a:pt x="50" y="64"/>
                      <a:pt x="98" y="131"/>
                      <a:pt x="143" y="203"/>
                    </a:cubicBezTo>
                    <a:cubicBezTo>
                      <a:pt x="229" y="216"/>
                      <a:pt x="338" y="224"/>
                      <a:pt x="463" y="224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cxnSp>
          <p:nvCxnSpPr>
            <p:cNvPr id="14" name="Line"/>
            <p:cNvCxnSpPr/>
            <p:nvPr/>
          </p:nvCxnSpPr>
          <p:spPr>
            <a:xfrm flipH="1">
              <a:off x="3876955" y="2484464"/>
              <a:ext cx="1017444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e"/>
            <p:cNvCxnSpPr/>
            <p:nvPr/>
          </p:nvCxnSpPr>
          <p:spPr>
            <a:xfrm flipH="1">
              <a:off x="7299379" y="3035696"/>
              <a:ext cx="1015665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e"/>
            <p:cNvCxnSpPr/>
            <p:nvPr/>
          </p:nvCxnSpPr>
          <p:spPr>
            <a:xfrm flipH="1">
              <a:off x="3876955" y="3949875"/>
              <a:ext cx="1218293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e"/>
            <p:cNvCxnSpPr/>
            <p:nvPr/>
          </p:nvCxnSpPr>
          <p:spPr>
            <a:xfrm flipH="1">
              <a:off x="6526426" y="4562054"/>
              <a:ext cx="1788619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e"/>
            <p:cNvCxnSpPr/>
            <p:nvPr/>
          </p:nvCxnSpPr>
          <p:spPr>
            <a:xfrm flipH="1">
              <a:off x="3876955" y="5413105"/>
              <a:ext cx="1844491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616537" y="2055197"/>
            <a:ext cx="3667125" cy="944511"/>
            <a:chOff x="7726947" y="2933169"/>
            <a:chExt cx="3667125" cy="944511"/>
          </a:xfrm>
          <a:noFill/>
        </p:grpSpPr>
        <p:sp>
          <p:nvSpPr>
            <p:cNvPr id="61" name="TextBox 20"/>
            <p:cNvSpPr txBox="1"/>
            <p:nvPr/>
          </p:nvSpPr>
          <p:spPr bwMode="auto">
            <a:xfrm>
              <a:off x="7726947" y="3268715"/>
              <a:ext cx="3667125" cy="608965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62" name="TextBox 19"/>
            <p:cNvSpPr txBox="1">
              <a:spLocks noChangeArrowheads="1"/>
            </p:cNvSpPr>
            <p:nvPr/>
          </p:nvSpPr>
          <p:spPr bwMode="auto">
            <a:xfrm>
              <a:off x="8868497" y="2933169"/>
              <a:ext cx="2525575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01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04825" y="3520440"/>
            <a:ext cx="3778837" cy="944511"/>
            <a:chOff x="7615235" y="2933169"/>
            <a:chExt cx="3778837" cy="944511"/>
          </a:xfrm>
          <a:noFill/>
        </p:grpSpPr>
        <p:sp>
          <p:nvSpPr>
            <p:cNvPr id="64" name="TextBox 20"/>
            <p:cNvSpPr txBox="1"/>
            <p:nvPr/>
          </p:nvSpPr>
          <p:spPr bwMode="auto">
            <a:xfrm>
              <a:off x="7615235" y="3268715"/>
              <a:ext cx="3778837" cy="608965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65" name="TextBox 19"/>
            <p:cNvSpPr txBox="1">
              <a:spLocks noChangeArrowheads="1"/>
            </p:cNvSpPr>
            <p:nvPr/>
          </p:nvSpPr>
          <p:spPr bwMode="auto">
            <a:xfrm>
              <a:off x="8868497" y="2933169"/>
              <a:ext cx="2525575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03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04825" y="5064640"/>
            <a:ext cx="3778837" cy="944511"/>
            <a:chOff x="7615235" y="2933169"/>
            <a:chExt cx="3778837" cy="944511"/>
          </a:xfrm>
          <a:noFill/>
        </p:grpSpPr>
        <p:sp>
          <p:nvSpPr>
            <p:cNvPr id="67" name="TextBox 20"/>
            <p:cNvSpPr txBox="1"/>
            <p:nvPr/>
          </p:nvSpPr>
          <p:spPr bwMode="auto">
            <a:xfrm>
              <a:off x="7615235" y="3268715"/>
              <a:ext cx="3778837" cy="608965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68" name="TextBox 19"/>
            <p:cNvSpPr txBox="1">
              <a:spLocks noChangeArrowheads="1"/>
            </p:cNvSpPr>
            <p:nvPr/>
          </p:nvSpPr>
          <p:spPr bwMode="auto">
            <a:xfrm>
              <a:off x="8868497" y="2933169"/>
              <a:ext cx="2525575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05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908338" y="2537005"/>
            <a:ext cx="3667125" cy="944511"/>
            <a:chOff x="7726947" y="2933169"/>
            <a:chExt cx="3667125" cy="944511"/>
          </a:xfrm>
          <a:noFill/>
        </p:grpSpPr>
        <p:sp>
          <p:nvSpPr>
            <p:cNvPr id="70" name="TextBox 20"/>
            <p:cNvSpPr txBox="1"/>
            <p:nvPr/>
          </p:nvSpPr>
          <p:spPr bwMode="auto">
            <a:xfrm>
              <a:off x="7726947" y="3268715"/>
              <a:ext cx="3667125" cy="608965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71" name="TextBox 19"/>
            <p:cNvSpPr txBox="1">
              <a:spLocks noChangeArrowheads="1"/>
            </p:cNvSpPr>
            <p:nvPr/>
          </p:nvSpPr>
          <p:spPr bwMode="auto">
            <a:xfrm>
              <a:off x="7726947" y="2933169"/>
              <a:ext cx="2525575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02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908338" y="4134800"/>
            <a:ext cx="3667125" cy="944511"/>
            <a:chOff x="7726947" y="2933169"/>
            <a:chExt cx="3667125" cy="944511"/>
          </a:xfrm>
          <a:noFill/>
        </p:grpSpPr>
        <p:sp>
          <p:nvSpPr>
            <p:cNvPr id="73" name="TextBox 20"/>
            <p:cNvSpPr txBox="1"/>
            <p:nvPr/>
          </p:nvSpPr>
          <p:spPr bwMode="auto">
            <a:xfrm>
              <a:off x="7726947" y="3268715"/>
              <a:ext cx="3667125" cy="608965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74" name="TextBox 19"/>
            <p:cNvSpPr txBox="1">
              <a:spLocks noChangeArrowheads="1"/>
            </p:cNvSpPr>
            <p:nvPr/>
          </p:nvSpPr>
          <p:spPr bwMode="auto">
            <a:xfrm>
              <a:off x="7726947" y="2933169"/>
              <a:ext cx="2525575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04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292601" y="1577247"/>
            <a:ext cx="36068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</a:rPr>
              <a:t>目录</a:t>
            </a: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</a:rPr>
              <a:t>/</a:t>
            </a:r>
            <a:r>
              <a:rPr lang="en-US" altLang="zh-CN" sz="4000" dirty="0">
                <a:solidFill>
                  <a:srgbClr val="C00000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</a:rPr>
              <a:t>Contents</a:t>
            </a:r>
            <a:endParaRPr lang="zh-CN" altLang="en-US" sz="4000" dirty="0">
              <a:solidFill>
                <a:srgbClr val="C00000"/>
              </a:solidFill>
              <a:latin typeface="Microsoft YaHei Regular" panose="020B0703020204020201" charset="-122"/>
              <a:ea typeface="Microsoft YaHei Regular" panose="020B0703020204020201" charset="-122"/>
              <a:cs typeface="Microsoft YaHei Regular" panose="020B07030202040202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71324" y="3063802"/>
            <a:ext cx="4369284" cy="734256"/>
            <a:chOff x="1264263" y="3045264"/>
            <a:chExt cx="4369284" cy="734256"/>
          </a:xfrm>
          <a:noFill/>
        </p:grpSpPr>
        <p:sp>
          <p:nvSpPr>
            <p:cNvPr id="13" name="文本框 12"/>
            <p:cNvSpPr txBox="1"/>
            <p:nvPr/>
          </p:nvSpPr>
          <p:spPr>
            <a:xfrm>
              <a:off x="1264263" y="3112447"/>
              <a:ext cx="668774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C0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01</a:t>
              </a:r>
              <a:endParaRPr lang="en-US" altLang="zh-CN" sz="3200" dirty="0">
                <a:solidFill>
                  <a:srgbClr val="C0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933037" y="3045264"/>
              <a:ext cx="3700510" cy="734256"/>
              <a:chOff x="680990" y="4687111"/>
              <a:chExt cx="3700510" cy="734256"/>
            </a:xfrm>
            <a:grpFill/>
          </p:grpSpPr>
          <p:sp>
            <p:nvSpPr>
              <p:cNvPr id="10" name="TextBox 20"/>
              <p:cNvSpPr txBox="1"/>
              <p:nvPr/>
            </p:nvSpPr>
            <p:spPr bwMode="auto">
              <a:xfrm>
                <a:off x="680990" y="5070847"/>
                <a:ext cx="3700510" cy="350520"/>
              </a:xfrm>
              <a:prstGeom prst="rect">
                <a:avLst/>
              </a:prstGeom>
              <a:grpFill/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Source Han Serif SC" panose="02020400000000000000" pitchFamily="18" charset="-122"/>
                  </a:rPr>
                  <a:t>点击替换内容</a:t>
                </a:r>
                <a:endPara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1" name="TextBox 19"/>
              <p:cNvSpPr txBox="1">
                <a:spLocks noChangeArrowheads="1"/>
              </p:cNvSpPr>
              <p:nvPr/>
            </p:nvSpPr>
            <p:spPr bwMode="auto">
              <a:xfrm>
                <a:off x="680990" y="4687111"/>
                <a:ext cx="2481309" cy="400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点击添加标题</a:t>
                </a:r>
                <a:endPara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6751393" y="3063802"/>
            <a:ext cx="4369284" cy="734256"/>
            <a:chOff x="1264263" y="3045264"/>
            <a:chExt cx="4369284" cy="734256"/>
          </a:xfrm>
          <a:noFill/>
        </p:grpSpPr>
        <p:sp>
          <p:nvSpPr>
            <p:cNvPr id="23" name="文本框 22"/>
            <p:cNvSpPr txBox="1"/>
            <p:nvPr/>
          </p:nvSpPr>
          <p:spPr>
            <a:xfrm>
              <a:off x="1264263" y="3112447"/>
              <a:ext cx="668773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C0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02</a:t>
              </a:r>
              <a:endParaRPr lang="en-US" altLang="zh-CN" sz="3200" dirty="0">
                <a:solidFill>
                  <a:srgbClr val="C0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933037" y="3045264"/>
              <a:ext cx="3700510" cy="734256"/>
              <a:chOff x="680990" y="4687111"/>
              <a:chExt cx="3700510" cy="734256"/>
            </a:xfrm>
            <a:grpFill/>
          </p:grpSpPr>
          <p:sp>
            <p:nvSpPr>
              <p:cNvPr id="25" name="TextBox 20"/>
              <p:cNvSpPr txBox="1"/>
              <p:nvPr/>
            </p:nvSpPr>
            <p:spPr bwMode="auto">
              <a:xfrm>
                <a:off x="680990" y="5070847"/>
                <a:ext cx="3700510" cy="350520"/>
              </a:xfrm>
              <a:prstGeom prst="rect">
                <a:avLst/>
              </a:prstGeom>
              <a:grpFill/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Source Han Serif SC" panose="02020400000000000000" pitchFamily="18" charset="-122"/>
                  </a:rPr>
                  <a:t>点击替换内容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680990" y="4687111"/>
                <a:ext cx="3070033" cy="400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点击添加标题</a:t>
                </a:r>
                <a:endPara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071324" y="4561613"/>
            <a:ext cx="4369284" cy="734256"/>
            <a:chOff x="1264263" y="3045264"/>
            <a:chExt cx="4369284" cy="734256"/>
          </a:xfrm>
          <a:noFill/>
        </p:grpSpPr>
        <p:sp>
          <p:nvSpPr>
            <p:cNvPr id="28" name="文本框 27"/>
            <p:cNvSpPr txBox="1"/>
            <p:nvPr/>
          </p:nvSpPr>
          <p:spPr>
            <a:xfrm>
              <a:off x="1264263" y="3112447"/>
              <a:ext cx="668773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C0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03</a:t>
              </a:r>
              <a:endParaRPr lang="en-US" altLang="zh-CN" sz="3200" dirty="0">
                <a:solidFill>
                  <a:srgbClr val="C0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933037" y="3045264"/>
              <a:ext cx="3700510" cy="734256"/>
              <a:chOff x="680990" y="4687111"/>
              <a:chExt cx="3700510" cy="734256"/>
            </a:xfrm>
            <a:grpFill/>
          </p:grpSpPr>
          <p:sp>
            <p:nvSpPr>
              <p:cNvPr id="30" name="TextBox 20"/>
              <p:cNvSpPr txBox="1"/>
              <p:nvPr/>
            </p:nvSpPr>
            <p:spPr bwMode="auto">
              <a:xfrm>
                <a:off x="680990" y="5070847"/>
                <a:ext cx="3700510" cy="350520"/>
              </a:xfrm>
              <a:prstGeom prst="rect">
                <a:avLst/>
              </a:prstGeom>
              <a:grpFill/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Source Han Serif SC" panose="02020400000000000000" pitchFamily="18" charset="-122"/>
                  </a:rPr>
                  <a:t>点击替换内容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1" name="TextBox 19"/>
              <p:cNvSpPr txBox="1">
                <a:spLocks noChangeArrowheads="1"/>
              </p:cNvSpPr>
              <p:nvPr/>
            </p:nvSpPr>
            <p:spPr bwMode="auto">
              <a:xfrm>
                <a:off x="680990" y="4687111"/>
                <a:ext cx="2481309" cy="400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点击添加标题</a:t>
                </a:r>
                <a:endPara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6751393" y="4561613"/>
            <a:ext cx="4369284" cy="734256"/>
            <a:chOff x="1264263" y="3045264"/>
            <a:chExt cx="4369284" cy="734256"/>
          </a:xfrm>
          <a:noFill/>
        </p:grpSpPr>
        <p:sp>
          <p:nvSpPr>
            <p:cNvPr id="33" name="文本框 32"/>
            <p:cNvSpPr txBox="1"/>
            <p:nvPr/>
          </p:nvSpPr>
          <p:spPr>
            <a:xfrm>
              <a:off x="1264263" y="3112447"/>
              <a:ext cx="668773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C0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04</a:t>
              </a:r>
              <a:endParaRPr lang="en-US" altLang="zh-CN" sz="3200" dirty="0">
                <a:solidFill>
                  <a:srgbClr val="C0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933037" y="3045264"/>
              <a:ext cx="3700510" cy="734256"/>
              <a:chOff x="680990" y="4687111"/>
              <a:chExt cx="3700510" cy="734256"/>
            </a:xfrm>
            <a:grpFill/>
          </p:grpSpPr>
          <p:sp>
            <p:nvSpPr>
              <p:cNvPr id="35" name="TextBox 20"/>
              <p:cNvSpPr txBox="1"/>
              <p:nvPr/>
            </p:nvSpPr>
            <p:spPr bwMode="auto">
              <a:xfrm>
                <a:off x="680990" y="5070847"/>
                <a:ext cx="3700510" cy="350520"/>
              </a:xfrm>
              <a:prstGeom prst="rect">
                <a:avLst/>
              </a:prstGeom>
              <a:grpFill/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Source Han Serif SC" panose="02020400000000000000" pitchFamily="18" charset="-122"/>
                  </a:rPr>
                  <a:t>点击替换内容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6" name="TextBox 19"/>
              <p:cNvSpPr txBox="1">
                <a:spLocks noChangeArrowheads="1"/>
              </p:cNvSpPr>
              <p:nvPr/>
            </p:nvSpPr>
            <p:spPr bwMode="auto">
              <a:xfrm>
                <a:off x="680990" y="4687111"/>
                <a:ext cx="2481309" cy="400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74" tIns="46637" rIns="93274" bIns="46637" numCol="1" anchor="t" anchorCtr="0" compatLnSpc="1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宋体" pitchFamily="2" charset="-122"/>
                    <a:sym typeface="Source Han Serif SC" panose="02020400000000000000" pitchFamily="18" charset="-122"/>
                  </a:rPr>
                  <a:t>点击添加标题</a:t>
                </a:r>
                <a:endPara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43551" y="2163377"/>
            <a:ext cx="5630949" cy="26543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43551" y="4817677"/>
            <a:ext cx="5630949" cy="3117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1959" y="2163377"/>
            <a:ext cx="3057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结束语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51959" y="2630561"/>
            <a:ext cx="504404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正文内容，本段适应大段文字章节。如果文字较多的内容描述比较适合放在这里。请您在此修改您的内容，或者将内容粘贴到记事本后，复制到此段落中。</a:t>
            </a:r>
            <a:endParaRPr lang="zh-CN" altLang="en-US" sz="1400" dirty="0">
              <a:solidFill>
                <a:schemeClr val="tx1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zh-CN" altLang="en-US" sz="1400" dirty="0">
              <a:solidFill>
                <a:schemeClr val="tx1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rPr>
              <a:t>正文内容，本段适应大段文字章节。如果文字较多的内容描述比较适合放在这里。请您在此修改您的内容，或者将内容粘贴到记事本后，复制到此段落中。</a:t>
            </a:r>
            <a:endParaRPr lang="zh-CN" altLang="en-US" sz="1400" dirty="0">
              <a:solidFill>
                <a:schemeClr val="tx1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zh-CN" altLang="en-US" sz="1400" dirty="0">
              <a:solidFill>
                <a:schemeClr val="tx1"/>
              </a:solidFill>
              <a:latin typeface="Microsoft YaHei Regular" panose="020B0703020204020201" charset="-122"/>
              <a:ea typeface="Microsoft YaHei Regular" panose="020B0703020204020201" charset="-122"/>
              <a:cs typeface="汉仪君黑-75简" panose="00020600040101010101" charset="-122"/>
              <a:sym typeface="思源黑体" panose="020B0400000000000000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905885" y="3407410"/>
            <a:ext cx="4598670" cy="125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16" tIns="48208" rIns="96416" bIns="48208" numCol="1" anchor="ctr" anchorCtr="0" compatLnSpc="1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703020204020201" charset="-122"/>
              </a:defRPr>
            </a:lvl9pPr>
          </a:lstStyle>
          <a:p>
            <a:r>
              <a:rPr lang="zh-CN" altLang="en-US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微软雅黑" panose="020B0703020204020201" charset="-122"/>
                <a:ea typeface="微软雅黑" panose="020B0703020204020201" charset="-122"/>
              </a:rPr>
              <a:t>感谢你的聆听</a:t>
            </a:r>
            <a:endParaRPr lang="zh-CN" altLang="en-US" sz="5400" b="1" dirty="0" smtClean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微软雅黑" panose="020B0703020204020201" charset="-122"/>
              <a:ea typeface="微软雅黑" panose="020B07030202040202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80" y="2154555"/>
            <a:ext cx="1234440" cy="12528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35525" y="4603115"/>
            <a:ext cx="2520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时间：</a:t>
            </a:r>
            <a:r>
              <a:rPr lang="en-US" altLang="zh-CN">
                <a:solidFill>
                  <a:schemeClr val="bg1"/>
                </a:solidFill>
              </a:rPr>
              <a:t>2022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9</a:t>
            </a:r>
            <a:r>
              <a:rPr lang="zh-CN" altLang="en-US">
                <a:solidFill>
                  <a:schemeClr val="bg1"/>
                </a:solidFill>
              </a:rPr>
              <a:t>月</a:t>
            </a:r>
            <a:r>
              <a:rPr lang="en-US" altLang="zh-CN">
                <a:solidFill>
                  <a:schemeClr val="bg1"/>
                </a:solidFill>
              </a:rPr>
              <a:t>6</a:t>
            </a:r>
            <a:r>
              <a:rPr lang="zh-CN" altLang="en-US">
                <a:solidFill>
                  <a:schemeClr val="bg1"/>
                </a:solidFill>
              </a:rPr>
              <a:t>日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311229" y="2425437"/>
            <a:ext cx="247226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</a:rPr>
              <a:t>第 一 章</a:t>
            </a:r>
            <a:endParaRPr lang="zh-CN" altLang="en-US" sz="4800" b="1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  <a:cs typeface="Microsoft YaHei Regular" panose="020B07030202040202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11229" y="3244334"/>
            <a:ext cx="518423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48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402580" y="4070350"/>
            <a:ext cx="3615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点击替换内容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663443" y="277297"/>
            <a:ext cx="1264919" cy="368300"/>
            <a:chOff x="10662859" y="6223295"/>
            <a:chExt cx="1264919" cy="368300"/>
          </a:xfrm>
        </p:grpSpPr>
        <p:sp>
          <p:nvSpPr>
            <p:cNvPr id="30" name="文本框 29"/>
            <p:cNvSpPr txBox="1"/>
            <p:nvPr/>
          </p:nvSpPr>
          <p:spPr>
            <a:xfrm>
              <a:off x="10662859" y="6223295"/>
              <a:ext cx="120777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dirty="0" smtClean="0">
                  <a:solidFill>
                    <a:srgbClr val="A8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Year 2022</a:t>
              </a:r>
              <a:endParaRPr lang="en-US" altLang="zh-CN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1870629" y="6291733"/>
              <a:ext cx="57149" cy="232456"/>
            </a:xfrm>
            <a:prstGeom prst="rect">
              <a:avLst/>
            </a:prstGeom>
            <a:solidFill>
              <a:srgbClr val="A8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63638" y="277297"/>
            <a:ext cx="1626809" cy="369332"/>
            <a:chOff x="377825" y="206312"/>
            <a:chExt cx="1626809" cy="369332"/>
          </a:xfrm>
        </p:grpSpPr>
        <p:sp>
          <p:nvSpPr>
            <p:cNvPr id="28" name="矩形 27"/>
            <p:cNvSpPr/>
            <p:nvPr/>
          </p:nvSpPr>
          <p:spPr>
            <a:xfrm>
              <a:off x="377825" y="274751"/>
              <a:ext cx="57149" cy="232456"/>
            </a:xfrm>
            <a:prstGeom prst="rect">
              <a:avLst/>
            </a:prstGeom>
            <a:solidFill>
              <a:srgbClr val="A8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34974" y="20631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rgbClr val="A8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党建工作汇报</a:t>
              </a:r>
              <a:endParaRPr lang="zh-CN" altLang="en-US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t="7757" r="73124" b="65458"/>
          <a:stretch>
            <a:fillRect/>
          </a:stretch>
        </p:blipFill>
        <p:spPr>
          <a:xfrm>
            <a:off x="4242338" y="1615729"/>
            <a:ext cx="1159932" cy="937753"/>
          </a:xfrm>
          <a:prstGeom prst="rect">
            <a:avLst/>
          </a:prstGeom>
        </p:spPr>
      </p:pic>
      <p:sp>
        <p:nvSpPr>
          <p:cNvPr id="2" name="Freeform 29"/>
          <p:cNvSpPr/>
          <p:nvPr/>
        </p:nvSpPr>
        <p:spPr bwMode="auto">
          <a:xfrm>
            <a:off x="2261870" y="1926590"/>
            <a:ext cx="2917825" cy="260794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rgbClr val="C00000"/>
              </a:solidFill>
              <a:latin typeface="字体视界-NEW魏碑体" panose="02010601030101010101" pitchFamily="2" charset="-122"/>
              <a:ea typeface="字体视界-NEW魏碑体" panose="02010601030101010101" pitchFamily="2" charset="-122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5905"/>
            <a:ext cx="1966595" cy="1229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3" grpId="0"/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cxnSp>
        <p:nvCxnSpPr>
          <p:cNvPr id="5" name="直接连接符 4"/>
          <p:cNvCxnSpPr>
            <a:stCxn id="2" idx="3"/>
          </p:cNvCxnSpPr>
          <p:nvPr/>
        </p:nvCxnSpPr>
        <p:spPr>
          <a:xfrm>
            <a:off x="4171950" y="629278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361538" y="2287047"/>
            <a:ext cx="3468924" cy="3297866"/>
            <a:chOff x="4024560" y="1676400"/>
            <a:chExt cx="4142880" cy="3938588"/>
          </a:xfrm>
        </p:grpSpPr>
        <p:grpSp>
          <p:nvGrpSpPr>
            <p:cNvPr id="11" name="Group 1"/>
            <p:cNvGrpSpPr/>
            <p:nvPr/>
          </p:nvGrpSpPr>
          <p:grpSpPr>
            <a:xfrm>
              <a:off x="4024560" y="1676400"/>
              <a:ext cx="4142880" cy="3938588"/>
              <a:chOff x="4024560" y="2019300"/>
              <a:chExt cx="4142880" cy="3938588"/>
            </a:xfrm>
          </p:grpSpPr>
          <p:sp>
            <p:nvSpPr>
              <p:cNvPr id="12" name="Freeform 15"/>
              <p:cNvSpPr/>
              <p:nvPr/>
            </p:nvSpPr>
            <p:spPr bwMode="auto">
              <a:xfrm>
                <a:off x="5445399" y="3573172"/>
                <a:ext cx="1290324" cy="1118670"/>
              </a:xfrm>
              <a:custGeom>
                <a:avLst/>
                <a:gdLst>
                  <a:gd name="T0" fmla="*/ 649626 w 5220"/>
                  <a:gd name="T1" fmla="*/ 0 h 4524"/>
                  <a:gd name="T2" fmla="*/ 1167883 w 5220"/>
                  <a:gd name="T3" fmla="*/ 0 h 4524"/>
                  <a:gd name="T4" fmla="*/ 1795156 w 5220"/>
                  <a:gd name="T5" fmla="*/ 1137276 h 4524"/>
                  <a:gd name="T6" fmla="*/ 1553051 w 5220"/>
                  <a:gd name="T7" fmla="*/ 1555802 h 4524"/>
                  <a:gd name="T8" fmla="*/ 261020 w 5220"/>
                  <a:gd name="T9" fmla="*/ 1555802 h 4524"/>
                  <a:gd name="T10" fmla="*/ 0 w 5220"/>
                  <a:gd name="T11" fmla="*/ 1122488 h 4524"/>
                  <a:gd name="T12" fmla="*/ 649626 w 5220"/>
                  <a:gd name="T13" fmla="*/ 0 h 45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20" h="4524">
                    <a:moveTo>
                      <a:pt x="1889" y="0"/>
                    </a:moveTo>
                    <a:lnTo>
                      <a:pt x="3396" y="0"/>
                    </a:lnTo>
                    <a:lnTo>
                      <a:pt x="5220" y="3307"/>
                    </a:lnTo>
                    <a:lnTo>
                      <a:pt x="4516" y="4524"/>
                    </a:lnTo>
                    <a:lnTo>
                      <a:pt x="759" y="4524"/>
                    </a:lnTo>
                    <a:lnTo>
                      <a:pt x="0" y="3264"/>
                    </a:ln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3" name="Freeform 16"/>
              <p:cNvSpPr/>
              <p:nvPr/>
            </p:nvSpPr>
            <p:spPr bwMode="auto">
              <a:xfrm>
                <a:off x="6093033" y="3416895"/>
                <a:ext cx="2074407" cy="2540993"/>
              </a:xfrm>
              <a:custGeom>
                <a:avLst/>
                <a:gdLst>
                  <a:gd name="T0" fmla="*/ 977707 w 8392"/>
                  <a:gd name="T1" fmla="*/ 5847 h 10274"/>
                  <a:gd name="T2" fmla="*/ 809884 w 8392"/>
                  <a:gd name="T3" fmla="*/ 27517 h 10274"/>
                  <a:gd name="T4" fmla="*/ 647563 w 8392"/>
                  <a:gd name="T5" fmla="*/ 64666 h 10274"/>
                  <a:gd name="T6" fmla="*/ 491089 w 8392"/>
                  <a:gd name="T7" fmla="*/ 115917 h 10274"/>
                  <a:gd name="T8" fmla="*/ 341148 w 8392"/>
                  <a:gd name="T9" fmla="*/ 181614 h 10274"/>
                  <a:gd name="T10" fmla="*/ 901361 w 8392"/>
                  <a:gd name="T11" fmla="*/ 1351101 h 10274"/>
                  <a:gd name="T12" fmla="*/ 977363 w 8392"/>
                  <a:gd name="T13" fmla="*/ 1318768 h 10274"/>
                  <a:gd name="T14" fmla="*/ 1069184 w 8392"/>
                  <a:gd name="T15" fmla="*/ 1299162 h 10274"/>
                  <a:gd name="T16" fmla="*/ 1167195 w 8392"/>
                  <a:gd name="T17" fmla="*/ 1298818 h 10274"/>
                  <a:gd name="T18" fmla="*/ 1250075 w 8392"/>
                  <a:gd name="T19" fmla="*/ 1314296 h 10274"/>
                  <a:gd name="T20" fmla="*/ 1320919 w 8392"/>
                  <a:gd name="T21" fmla="*/ 1341126 h 10274"/>
                  <a:gd name="T22" fmla="*/ 1379038 w 8392"/>
                  <a:gd name="T23" fmla="*/ 1373803 h 10274"/>
                  <a:gd name="T24" fmla="*/ 1443003 w 8392"/>
                  <a:gd name="T25" fmla="*/ 1424366 h 10274"/>
                  <a:gd name="T26" fmla="*/ 1502154 w 8392"/>
                  <a:gd name="T27" fmla="*/ 1491783 h 10274"/>
                  <a:gd name="T28" fmla="*/ 1535856 w 8392"/>
                  <a:gd name="T29" fmla="*/ 1545786 h 10274"/>
                  <a:gd name="T30" fmla="*/ 1565087 w 8392"/>
                  <a:gd name="T31" fmla="*/ 1612515 h 10274"/>
                  <a:gd name="T32" fmla="*/ 1584690 w 8392"/>
                  <a:gd name="T33" fmla="*/ 1691628 h 10274"/>
                  <a:gd name="T34" fmla="*/ 1590536 w 8392"/>
                  <a:gd name="T35" fmla="*/ 1782435 h 10274"/>
                  <a:gd name="T36" fmla="*/ 1579875 w 8392"/>
                  <a:gd name="T37" fmla="*/ 1869459 h 10274"/>
                  <a:gd name="T38" fmla="*/ 1556490 w 8392"/>
                  <a:gd name="T39" fmla="*/ 1944443 h 10274"/>
                  <a:gd name="T40" fmla="*/ 1525195 w 8392"/>
                  <a:gd name="T41" fmla="*/ 2006701 h 10274"/>
                  <a:gd name="T42" fmla="*/ 1484959 w 8392"/>
                  <a:gd name="T43" fmla="*/ 2063800 h 10274"/>
                  <a:gd name="T44" fmla="*/ 1417898 w 8392"/>
                  <a:gd name="T45" fmla="*/ 2130873 h 10274"/>
                  <a:gd name="T46" fmla="*/ 1361155 w 8392"/>
                  <a:gd name="T47" fmla="*/ 2170773 h 10274"/>
                  <a:gd name="T48" fmla="*/ 1298909 w 8392"/>
                  <a:gd name="T49" fmla="*/ 2201730 h 10274"/>
                  <a:gd name="T50" fmla="*/ 1223939 w 8392"/>
                  <a:gd name="T51" fmla="*/ 2225120 h 10274"/>
                  <a:gd name="T52" fmla="*/ 1136932 w 8392"/>
                  <a:gd name="T53" fmla="*/ 2236471 h 10274"/>
                  <a:gd name="T54" fmla="*/ 1046143 w 8392"/>
                  <a:gd name="T55" fmla="*/ 2230623 h 10274"/>
                  <a:gd name="T56" fmla="*/ 967390 w 8392"/>
                  <a:gd name="T57" fmla="*/ 2211017 h 10274"/>
                  <a:gd name="T58" fmla="*/ 900673 w 8392"/>
                  <a:gd name="T59" fmla="*/ 2181780 h 10274"/>
                  <a:gd name="T60" fmla="*/ 846681 w 8392"/>
                  <a:gd name="T61" fmla="*/ 2147728 h 10274"/>
                  <a:gd name="T62" fmla="*/ 779277 w 8392"/>
                  <a:gd name="T63" fmla="*/ 2088565 h 10274"/>
                  <a:gd name="T64" fmla="*/ 729411 w 8392"/>
                  <a:gd name="T65" fmla="*/ 2025619 h 10274"/>
                  <a:gd name="T66" fmla="*/ 696741 w 8392"/>
                  <a:gd name="T67" fmla="*/ 1968521 h 10274"/>
                  <a:gd name="T68" fmla="*/ 670260 w 8392"/>
                  <a:gd name="T69" fmla="*/ 1899040 h 10274"/>
                  <a:gd name="T70" fmla="*/ 654441 w 8392"/>
                  <a:gd name="T71" fmla="*/ 1817176 h 10274"/>
                  <a:gd name="T72" fmla="*/ 650658 w 8392"/>
                  <a:gd name="T73" fmla="*/ 1824055 h 10274"/>
                  <a:gd name="T74" fmla="*/ 614893 w 8392"/>
                  <a:gd name="T75" fmla="*/ 2121930 h 10274"/>
                  <a:gd name="T76" fmla="*/ 530981 w 8392"/>
                  <a:gd name="T77" fmla="*/ 2402951 h 10274"/>
                  <a:gd name="T78" fmla="*/ 404426 w 8392"/>
                  <a:gd name="T79" fmla="*/ 2663333 h 10274"/>
                  <a:gd name="T80" fmla="*/ 237979 w 8392"/>
                  <a:gd name="T81" fmla="*/ 2897919 h 10274"/>
                  <a:gd name="T82" fmla="*/ 36797 w 8392"/>
                  <a:gd name="T83" fmla="*/ 3101891 h 10274"/>
                  <a:gd name="T84" fmla="*/ 148909 w 8392"/>
                  <a:gd name="T85" fmla="*/ 3242573 h 10274"/>
                  <a:gd name="T86" fmla="*/ 342868 w 8392"/>
                  <a:gd name="T87" fmla="*/ 3353674 h 10274"/>
                  <a:gd name="T88" fmla="*/ 550927 w 8392"/>
                  <a:gd name="T89" fmla="*/ 3440010 h 10274"/>
                  <a:gd name="T90" fmla="*/ 771367 w 8392"/>
                  <a:gd name="T91" fmla="*/ 3499172 h 10274"/>
                  <a:gd name="T92" fmla="*/ 1002468 w 8392"/>
                  <a:gd name="T93" fmla="*/ 3529785 h 10274"/>
                  <a:gd name="T94" fmla="*/ 1390042 w 8392"/>
                  <a:gd name="T95" fmla="*/ 3513619 h 10274"/>
                  <a:gd name="T96" fmla="*/ 1886290 w 8392"/>
                  <a:gd name="T97" fmla="*/ 3359866 h 10274"/>
                  <a:gd name="T98" fmla="*/ 2307911 w 8392"/>
                  <a:gd name="T99" fmla="*/ 3074718 h 10274"/>
                  <a:gd name="T100" fmla="*/ 2630489 w 8392"/>
                  <a:gd name="T101" fmla="*/ 2683284 h 10274"/>
                  <a:gd name="T102" fmla="*/ 2830638 w 8392"/>
                  <a:gd name="T103" fmla="*/ 2208266 h 10274"/>
                  <a:gd name="T104" fmla="*/ 2883943 w 8392"/>
                  <a:gd name="T105" fmla="*/ 1676149 h 10274"/>
                  <a:gd name="T106" fmla="*/ 2779053 w 8392"/>
                  <a:gd name="T107" fmla="*/ 1159511 h 10274"/>
                  <a:gd name="T108" fmla="*/ 2535572 w 8392"/>
                  <a:gd name="T109" fmla="*/ 709947 h 10274"/>
                  <a:gd name="T110" fmla="*/ 2177229 w 8392"/>
                  <a:gd name="T111" fmla="*/ 351190 h 10274"/>
                  <a:gd name="T112" fmla="*/ 1728096 w 8392"/>
                  <a:gd name="T113" fmla="*/ 107318 h 10274"/>
                  <a:gd name="T114" fmla="*/ 1211902 w 8392"/>
                  <a:gd name="T115" fmla="*/ 2408 h 1027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8392" h="10274">
                    <a:moveTo>
                      <a:pt x="3260" y="0"/>
                    </a:moveTo>
                    <a:lnTo>
                      <a:pt x="3176" y="1"/>
                    </a:lnTo>
                    <a:lnTo>
                      <a:pt x="3093" y="3"/>
                    </a:lnTo>
                    <a:lnTo>
                      <a:pt x="3009" y="6"/>
                    </a:lnTo>
                    <a:lnTo>
                      <a:pt x="2926" y="10"/>
                    </a:lnTo>
                    <a:lnTo>
                      <a:pt x="2843" y="17"/>
                    </a:lnTo>
                    <a:lnTo>
                      <a:pt x="2762" y="24"/>
                    </a:lnTo>
                    <a:lnTo>
                      <a:pt x="2679" y="32"/>
                    </a:lnTo>
                    <a:lnTo>
                      <a:pt x="2597" y="43"/>
                    </a:lnTo>
                    <a:lnTo>
                      <a:pt x="2517" y="53"/>
                    </a:lnTo>
                    <a:lnTo>
                      <a:pt x="2436" y="66"/>
                    </a:lnTo>
                    <a:lnTo>
                      <a:pt x="2355" y="80"/>
                    </a:lnTo>
                    <a:lnTo>
                      <a:pt x="2276" y="94"/>
                    </a:lnTo>
                    <a:lnTo>
                      <a:pt x="2196" y="111"/>
                    </a:lnTo>
                    <a:lnTo>
                      <a:pt x="2117" y="128"/>
                    </a:lnTo>
                    <a:lnTo>
                      <a:pt x="2039" y="147"/>
                    </a:lnTo>
                    <a:lnTo>
                      <a:pt x="1960" y="167"/>
                    </a:lnTo>
                    <a:lnTo>
                      <a:pt x="1883" y="188"/>
                    </a:lnTo>
                    <a:lnTo>
                      <a:pt x="1805" y="210"/>
                    </a:lnTo>
                    <a:lnTo>
                      <a:pt x="1729" y="233"/>
                    </a:lnTo>
                    <a:lnTo>
                      <a:pt x="1653" y="258"/>
                    </a:lnTo>
                    <a:lnTo>
                      <a:pt x="1577" y="283"/>
                    </a:lnTo>
                    <a:lnTo>
                      <a:pt x="1503" y="309"/>
                    </a:lnTo>
                    <a:lnTo>
                      <a:pt x="1428" y="337"/>
                    </a:lnTo>
                    <a:lnTo>
                      <a:pt x="1354" y="367"/>
                    </a:lnTo>
                    <a:lnTo>
                      <a:pt x="1281" y="396"/>
                    </a:lnTo>
                    <a:lnTo>
                      <a:pt x="1207" y="428"/>
                    </a:lnTo>
                    <a:lnTo>
                      <a:pt x="1135" y="460"/>
                    </a:lnTo>
                    <a:lnTo>
                      <a:pt x="1064" y="494"/>
                    </a:lnTo>
                    <a:lnTo>
                      <a:pt x="992" y="528"/>
                    </a:lnTo>
                    <a:lnTo>
                      <a:pt x="922" y="563"/>
                    </a:lnTo>
                    <a:lnTo>
                      <a:pt x="852" y="600"/>
                    </a:lnTo>
                    <a:lnTo>
                      <a:pt x="783" y="637"/>
                    </a:lnTo>
                    <a:lnTo>
                      <a:pt x="2599" y="3928"/>
                    </a:lnTo>
                    <a:lnTo>
                      <a:pt x="2589" y="3946"/>
                    </a:lnTo>
                    <a:lnTo>
                      <a:pt x="2621" y="3928"/>
                    </a:lnTo>
                    <a:lnTo>
                      <a:pt x="2655" y="3911"/>
                    </a:lnTo>
                    <a:lnTo>
                      <a:pt x="2689" y="3894"/>
                    </a:lnTo>
                    <a:lnTo>
                      <a:pt x="2726" y="3878"/>
                    </a:lnTo>
                    <a:lnTo>
                      <a:pt x="2764" y="3862"/>
                    </a:lnTo>
                    <a:lnTo>
                      <a:pt x="2803" y="3847"/>
                    </a:lnTo>
                    <a:lnTo>
                      <a:pt x="2842" y="3834"/>
                    </a:lnTo>
                    <a:lnTo>
                      <a:pt x="2884" y="3821"/>
                    </a:lnTo>
                    <a:lnTo>
                      <a:pt x="2926" y="3810"/>
                    </a:lnTo>
                    <a:lnTo>
                      <a:pt x="2970" y="3800"/>
                    </a:lnTo>
                    <a:lnTo>
                      <a:pt x="3015" y="3791"/>
                    </a:lnTo>
                    <a:lnTo>
                      <a:pt x="3062" y="3783"/>
                    </a:lnTo>
                    <a:lnTo>
                      <a:pt x="3109" y="3777"/>
                    </a:lnTo>
                    <a:lnTo>
                      <a:pt x="3159" y="3773"/>
                    </a:lnTo>
                    <a:lnTo>
                      <a:pt x="3209" y="3771"/>
                    </a:lnTo>
                    <a:lnTo>
                      <a:pt x="3260" y="3770"/>
                    </a:lnTo>
                    <a:lnTo>
                      <a:pt x="3306" y="3770"/>
                    </a:lnTo>
                    <a:lnTo>
                      <a:pt x="3350" y="3772"/>
                    </a:lnTo>
                    <a:lnTo>
                      <a:pt x="3394" y="3776"/>
                    </a:lnTo>
                    <a:lnTo>
                      <a:pt x="3437" y="3780"/>
                    </a:lnTo>
                    <a:lnTo>
                      <a:pt x="3479" y="3787"/>
                    </a:lnTo>
                    <a:lnTo>
                      <a:pt x="3519" y="3794"/>
                    </a:lnTo>
                    <a:lnTo>
                      <a:pt x="3559" y="3802"/>
                    </a:lnTo>
                    <a:lnTo>
                      <a:pt x="3598" y="3811"/>
                    </a:lnTo>
                    <a:lnTo>
                      <a:pt x="3635" y="3821"/>
                    </a:lnTo>
                    <a:lnTo>
                      <a:pt x="3672" y="3833"/>
                    </a:lnTo>
                    <a:lnTo>
                      <a:pt x="3708" y="3844"/>
                    </a:lnTo>
                    <a:lnTo>
                      <a:pt x="3743" y="3857"/>
                    </a:lnTo>
                    <a:lnTo>
                      <a:pt x="3777" y="3871"/>
                    </a:lnTo>
                    <a:lnTo>
                      <a:pt x="3809" y="3884"/>
                    </a:lnTo>
                    <a:lnTo>
                      <a:pt x="3841" y="3899"/>
                    </a:lnTo>
                    <a:lnTo>
                      <a:pt x="3872" y="3913"/>
                    </a:lnTo>
                    <a:lnTo>
                      <a:pt x="3901" y="3929"/>
                    </a:lnTo>
                    <a:lnTo>
                      <a:pt x="3930" y="3945"/>
                    </a:lnTo>
                    <a:lnTo>
                      <a:pt x="3958" y="3961"/>
                    </a:lnTo>
                    <a:lnTo>
                      <a:pt x="3984" y="3977"/>
                    </a:lnTo>
                    <a:lnTo>
                      <a:pt x="4010" y="3994"/>
                    </a:lnTo>
                    <a:lnTo>
                      <a:pt x="4034" y="4011"/>
                    </a:lnTo>
                    <a:lnTo>
                      <a:pt x="4058" y="4028"/>
                    </a:lnTo>
                    <a:lnTo>
                      <a:pt x="4082" y="4045"/>
                    </a:lnTo>
                    <a:lnTo>
                      <a:pt x="4123" y="4077"/>
                    </a:lnTo>
                    <a:lnTo>
                      <a:pt x="4161" y="4110"/>
                    </a:lnTo>
                    <a:lnTo>
                      <a:pt x="4196" y="4141"/>
                    </a:lnTo>
                    <a:lnTo>
                      <a:pt x="4226" y="4169"/>
                    </a:lnTo>
                    <a:lnTo>
                      <a:pt x="4255" y="4200"/>
                    </a:lnTo>
                    <a:lnTo>
                      <a:pt x="4286" y="4234"/>
                    </a:lnTo>
                    <a:lnTo>
                      <a:pt x="4318" y="4272"/>
                    </a:lnTo>
                    <a:lnTo>
                      <a:pt x="4352" y="4314"/>
                    </a:lnTo>
                    <a:lnTo>
                      <a:pt x="4368" y="4337"/>
                    </a:lnTo>
                    <a:lnTo>
                      <a:pt x="4384" y="4361"/>
                    </a:lnTo>
                    <a:lnTo>
                      <a:pt x="4401" y="4385"/>
                    </a:lnTo>
                    <a:lnTo>
                      <a:pt x="4418" y="4411"/>
                    </a:lnTo>
                    <a:lnTo>
                      <a:pt x="4435" y="4438"/>
                    </a:lnTo>
                    <a:lnTo>
                      <a:pt x="4450" y="4466"/>
                    </a:lnTo>
                    <a:lnTo>
                      <a:pt x="4466" y="4494"/>
                    </a:lnTo>
                    <a:lnTo>
                      <a:pt x="4482" y="4525"/>
                    </a:lnTo>
                    <a:lnTo>
                      <a:pt x="4496" y="4555"/>
                    </a:lnTo>
                    <a:lnTo>
                      <a:pt x="4511" y="4587"/>
                    </a:lnTo>
                    <a:lnTo>
                      <a:pt x="4526" y="4619"/>
                    </a:lnTo>
                    <a:lnTo>
                      <a:pt x="4538" y="4654"/>
                    </a:lnTo>
                    <a:lnTo>
                      <a:pt x="4551" y="4688"/>
                    </a:lnTo>
                    <a:lnTo>
                      <a:pt x="4563" y="4724"/>
                    </a:lnTo>
                    <a:lnTo>
                      <a:pt x="4574" y="4761"/>
                    </a:lnTo>
                    <a:lnTo>
                      <a:pt x="4584" y="4798"/>
                    </a:lnTo>
                    <a:lnTo>
                      <a:pt x="4594" y="4837"/>
                    </a:lnTo>
                    <a:lnTo>
                      <a:pt x="4601" y="4877"/>
                    </a:lnTo>
                    <a:lnTo>
                      <a:pt x="4608" y="4918"/>
                    </a:lnTo>
                    <a:lnTo>
                      <a:pt x="4615" y="4959"/>
                    </a:lnTo>
                    <a:lnTo>
                      <a:pt x="4619" y="5002"/>
                    </a:lnTo>
                    <a:lnTo>
                      <a:pt x="4623" y="5046"/>
                    </a:lnTo>
                    <a:lnTo>
                      <a:pt x="4625" y="5090"/>
                    </a:lnTo>
                    <a:lnTo>
                      <a:pt x="4625" y="5136"/>
                    </a:lnTo>
                    <a:lnTo>
                      <a:pt x="4625" y="5182"/>
                    </a:lnTo>
                    <a:lnTo>
                      <a:pt x="4623" y="5226"/>
                    </a:lnTo>
                    <a:lnTo>
                      <a:pt x="4619" y="5270"/>
                    </a:lnTo>
                    <a:lnTo>
                      <a:pt x="4615" y="5313"/>
                    </a:lnTo>
                    <a:lnTo>
                      <a:pt x="4608" y="5354"/>
                    </a:lnTo>
                    <a:lnTo>
                      <a:pt x="4601" y="5395"/>
                    </a:lnTo>
                    <a:lnTo>
                      <a:pt x="4594" y="5435"/>
                    </a:lnTo>
                    <a:lnTo>
                      <a:pt x="4584" y="5473"/>
                    </a:lnTo>
                    <a:lnTo>
                      <a:pt x="4574" y="5511"/>
                    </a:lnTo>
                    <a:lnTo>
                      <a:pt x="4563" y="5548"/>
                    </a:lnTo>
                    <a:lnTo>
                      <a:pt x="4551" y="5584"/>
                    </a:lnTo>
                    <a:lnTo>
                      <a:pt x="4538" y="5618"/>
                    </a:lnTo>
                    <a:lnTo>
                      <a:pt x="4526" y="5653"/>
                    </a:lnTo>
                    <a:lnTo>
                      <a:pt x="4511" y="5685"/>
                    </a:lnTo>
                    <a:lnTo>
                      <a:pt x="4496" y="5717"/>
                    </a:lnTo>
                    <a:lnTo>
                      <a:pt x="4482" y="5747"/>
                    </a:lnTo>
                    <a:lnTo>
                      <a:pt x="4466" y="5778"/>
                    </a:lnTo>
                    <a:lnTo>
                      <a:pt x="4450" y="5806"/>
                    </a:lnTo>
                    <a:lnTo>
                      <a:pt x="4435" y="5834"/>
                    </a:lnTo>
                    <a:lnTo>
                      <a:pt x="4418" y="5860"/>
                    </a:lnTo>
                    <a:lnTo>
                      <a:pt x="4401" y="5887"/>
                    </a:lnTo>
                    <a:lnTo>
                      <a:pt x="4384" y="5911"/>
                    </a:lnTo>
                    <a:lnTo>
                      <a:pt x="4368" y="5935"/>
                    </a:lnTo>
                    <a:lnTo>
                      <a:pt x="4352" y="5957"/>
                    </a:lnTo>
                    <a:lnTo>
                      <a:pt x="4318" y="6000"/>
                    </a:lnTo>
                    <a:lnTo>
                      <a:pt x="4286" y="6038"/>
                    </a:lnTo>
                    <a:lnTo>
                      <a:pt x="4255" y="6072"/>
                    </a:lnTo>
                    <a:lnTo>
                      <a:pt x="4226" y="6101"/>
                    </a:lnTo>
                    <a:lnTo>
                      <a:pt x="4196" y="6131"/>
                    </a:lnTo>
                    <a:lnTo>
                      <a:pt x="4161" y="6162"/>
                    </a:lnTo>
                    <a:lnTo>
                      <a:pt x="4123" y="6195"/>
                    </a:lnTo>
                    <a:lnTo>
                      <a:pt x="4082" y="6227"/>
                    </a:lnTo>
                    <a:lnTo>
                      <a:pt x="4058" y="6244"/>
                    </a:lnTo>
                    <a:lnTo>
                      <a:pt x="4034" y="6261"/>
                    </a:lnTo>
                    <a:lnTo>
                      <a:pt x="4010" y="6278"/>
                    </a:lnTo>
                    <a:lnTo>
                      <a:pt x="3984" y="6294"/>
                    </a:lnTo>
                    <a:lnTo>
                      <a:pt x="3958" y="6311"/>
                    </a:lnTo>
                    <a:lnTo>
                      <a:pt x="3930" y="6327"/>
                    </a:lnTo>
                    <a:lnTo>
                      <a:pt x="3901" y="6343"/>
                    </a:lnTo>
                    <a:lnTo>
                      <a:pt x="3872" y="6358"/>
                    </a:lnTo>
                    <a:lnTo>
                      <a:pt x="3841" y="6373"/>
                    </a:lnTo>
                    <a:lnTo>
                      <a:pt x="3809" y="6388"/>
                    </a:lnTo>
                    <a:lnTo>
                      <a:pt x="3777" y="6401"/>
                    </a:lnTo>
                    <a:lnTo>
                      <a:pt x="3743" y="6415"/>
                    </a:lnTo>
                    <a:lnTo>
                      <a:pt x="3708" y="6428"/>
                    </a:lnTo>
                    <a:lnTo>
                      <a:pt x="3672" y="6439"/>
                    </a:lnTo>
                    <a:lnTo>
                      <a:pt x="3635" y="6451"/>
                    </a:lnTo>
                    <a:lnTo>
                      <a:pt x="3598" y="6461"/>
                    </a:lnTo>
                    <a:lnTo>
                      <a:pt x="3559" y="6469"/>
                    </a:lnTo>
                    <a:lnTo>
                      <a:pt x="3519" y="6478"/>
                    </a:lnTo>
                    <a:lnTo>
                      <a:pt x="3479" y="6485"/>
                    </a:lnTo>
                    <a:lnTo>
                      <a:pt x="3437" y="6491"/>
                    </a:lnTo>
                    <a:lnTo>
                      <a:pt x="3394" y="6496"/>
                    </a:lnTo>
                    <a:lnTo>
                      <a:pt x="3350" y="6499"/>
                    </a:lnTo>
                    <a:lnTo>
                      <a:pt x="3306" y="6502"/>
                    </a:lnTo>
                    <a:lnTo>
                      <a:pt x="3260" y="6502"/>
                    </a:lnTo>
                    <a:lnTo>
                      <a:pt x="3215" y="6502"/>
                    </a:lnTo>
                    <a:lnTo>
                      <a:pt x="3170" y="6499"/>
                    </a:lnTo>
                    <a:lnTo>
                      <a:pt x="3126" y="6496"/>
                    </a:lnTo>
                    <a:lnTo>
                      <a:pt x="3084" y="6491"/>
                    </a:lnTo>
                    <a:lnTo>
                      <a:pt x="3042" y="6485"/>
                    </a:lnTo>
                    <a:lnTo>
                      <a:pt x="3002" y="6478"/>
                    </a:lnTo>
                    <a:lnTo>
                      <a:pt x="2962" y="6469"/>
                    </a:lnTo>
                    <a:lnTo>
                      <a:pt x="2923" y="6461"/>
                    </a:lnTo>
                    <a:lnTo>
                      <a:pt x="2885" y="6451"/>
                    </a:lnTo>
                    <a:lnTo>
                      <a:pt x="2849" y="6439"/>
                    </a:lnTo>
                    <a:lnTo>
                      <a:pt x="2813" y="6428"/>
                    </a:lnTo>
                    <a:lnTo>
                      <a:pt x="2778" y="6415"/>
                    </a:lnTo>
                    <a:lnTo>
                      <a:pt x="2745" y="6401"/>
                    </a:lnTo>
                    <a:lnTo>
                      <a:pt x="2711" y="6388"/>
                    </a:lnTo>
                    <a:lnTo>
                      <a:pt x="2680" y="6373"/>
                    </a:lnTo>
                    <a:lnTo>
                      <a:pt x="2650" y="6358"/>
                    </a:lnTo>
                    <a:lnTo>
                      <a:pt x="2619" y="6343"/>
                    </a:lnTo>
                    <a:lnTo>
                      <a:pt x="2591" y="6327"/>
                    </a:lnTo>
                    <a:lnTo>
                      <a:pt x="2563" y="6311"/>
                    </a:lnTo>
                    <a:lnTo>
                      <a:pt x="2536" y="6294"/>
                    </a:lnTo>
                    <a:lnTo>
                      <a:pt x="2510" y="6278"/>
                    </a:lnTo>
                    <a:lnTo>
                      <a:pt x="2486" y="6261"/>
                    </a:lnTo>
                    <a:lnTo>
                      <a:pt x="2462" y="6244"/>
                    </a:lnTo>
                    <a:lnTo>
                      <a:pt x="2440" y="6227"/>
                    </a:lnTo>
                    <a:lnTo>
                      <a:pt x="2397" y="6195"/>
                    </a:lnTo>
                    <a:lnTo>
                      <a:pt x="2359" y="6162"/>
                    </a:lnTo>
                    <a:lnTo>
                      <a:pt x="2325" y="6131"/>
                    </a:lnTo>
                    <a:lnTo>
                      <a:pt x="2296" y="6101"/>
                    </a:lnTo>
                    <a:lnTo>
                      <a:pt x="2266" y="6072"/>
                    </a:lnTo>
                    <a:lnTo>
                      <a:pt x="2236" y="6039"/>
                    </a:lnTo>
                    <a:lnTo>
                      <a:pt x="2203" y="6001"/>
                    </a:lnTo>
                    <a:lnTo>
                      <a:pt x="2171" y="5959"/>
                    </a:lnTo>
                    <a:lnTo>
                      <a:pt x="2154" y="5937"/>
                    </a:lnTo>
                    <a:lnTo>
                      <a:pt x="2137" y="5914"/>
                    </a:lnTo>
                    <a:lnTo>
                      <a:pt x="2121" y="5889"/>
                    </a:lnTo>
                    <a:lnTo>
                      <a:pt x="2104" y="5863"/>
                    </a:lnTo>
                    <a:lnTo>
                      <a:pt x="2088" y="5837"/>
                    </a:lnTo>
                    <a:lnTo>
                      <a:pt x="2072" y="5810"/>
                    </a:lnTo>
                    <a:lnTo>
                      <a:pt x="2056" y="5782"/>
                    </a:lnTo>
                    <a:lnTo>
                      <a:pt x="2041" y="5753"/>
                    </a:lnTo>
                    <a:lnTo>
                      <a:pt x="2026" y="5723"/>
                    </a:lnTo>
                    <a:lnTo>
                      <a:pt x="2012" y="5692"/>
                    </a:lnTo>
                    <a:lnTo>
                      <a:pt x="1997" y="5659"/>
                    </a:lnTo>
                    <a:lnTo>
                      <a:pt x="1984" y="5625"/>
                    </a:lnTo>
                    <a:lnTo>
                      <a:pt x="1972" y="5592"/>
                    </a:lnTo>
                    <a:lnTo>
                      <a:pt x="1959" y="5556"/>
                    </a:lnTo>
                    <a:lnTo>
                      <a:pt x="1949" y="5521"/>
                    </a:lnTo>
                    <a:lnTo>
                      <a:pt x="1938" y="5483"/>
                    </a:lnTo>
                    <a:lnTo>
                      <a:pt x="1929" y="5445"/>
                    </a:lnTo>
                    <a:lnTo>
                      <a:pt x="1921" y="5405"/>
                    </a:lnTo>
                    <a:lnTo>
                      <a:pt x="1913" y="5365"/>
                    </a:lnTo>
                    <a:lnTo>
                      <a:pt x="1907" y="5325"/>
                    </a:lnTo>
                    <a:lnTo>
                      <a:pt x="1903" y="5283"/>
                    </a:lnTo>
                    <a:lnTo>
                      <a:pt x="1899" y="5239"/>
                    </a:lnTo>
                    <a:lnTo>
                      <a:pt x="1896" y="5195"/>
                    </a:lnTo>
                    <a:lnTo>
                      <a:pt x="1895" y="5150"/>
                    </a:lnTo>
                    <a:lnTo>
                      <a:pt x="1895" y="5155"/>
                    </a:lnTo>
                    <a:lnTo>
                      <a:pt x="1894" y="5155"/>
                    </a:lnTo>
                    <a:lnTo>
                      <a:pt x="1892" y="5303"/>
                    </a:lnTo>
                    <a:lnTo>
                      <a:pt x="1885" y="5449"/>
                    </a:lnTo>
                    <a:lnTo>
                      <a:pt x="1873" y="5596"/>
                    </a:lnTo>
                    <a:lnTo>
                      <a:pt x="1858" y="5741"/>
                    </a:lnTo>
                    <a:lnTo>
                      <a:pt x="1839" y="5884"/>
                    </a:lnTo>
                    <a:lnTo>
                      <a:pt x="1815" y="6027"/>
                    </a:lnTo>
                    <a:lnTo>
                      <a:pt x="1788" y="6169"/>
                    </a:lnTo>
                    <a:lnTo>
                      <a:pt x="1757" y="6308"/>
                    </a:lnTo>
                    <a:lnTo>
                      <a:pt x="1722" y="6447"/>
                    </a:lnTo>
                    <a:lnTo>
                      <a:pt x="1683" y="6585"/>
                    </a:lnTo>
                    <a:lnTo>
                      <a:pt x="1641" y="6720"/>
                    </a:lnTo>
                    <a:lnTo>
                      <a:pt x="1595" y="6854"/>
                    </a:lnTo>
                    <a:lnTo>
                      <a:pt x="1544" y="6986"/>
                    </a:lnTo>
                    <a:lnTo>
                      <a:pt x="1492" y="7117"/>
                    </a:lnTo>
                    <a:lnTo>
                      <a:pt x="1436" y="7246"/>
                    </a:lnTo>
                    <a:lnTo>
                      <a:pt x="1375" y="7373"/>
                    </a:lnTo>
                    <a:lnTo>
                      <a:pt x="1312" y="7499"/>
                    </a:lnTo>
                    <a:lnTo>
                      <a:pt x="1245" y="7622"/>
                    </a:lnTo>
                    <a:lnTo>
                      <a:pt x="1176" y="7743"/>
                    </a:lnTo>
                    <a:lnTo>
                      <a:pt x="1102" y="7863"/>
                    </a:lnTo>
                    <a:lnTo>
                      <a:pt x="1026" y="7979"/>
                    </a:lnTo>
                    <a:lnTo>
                      <a:pt x="947" y="8094"/>
                    </a:lnTo>
                    <a:lnTo>
                      <a:pt x="865" y="8207"/>
                    </a:lnTo>
                    <a:lnTo>
                      <a:pt x="780" y="8317"/>
                    </a:lnTo>
                    <a:lnTo>
                      <a:pt x="692" y="8425"/>
                    </a:lnTo>
                    <a:lnTo>
                      <a:pt x="601" y="8531"/>
                    </a:lnTo>
                    <a:lnTo>
                      <a:pt x="507" y="8633"/>
                    </a:lnTo>
                    <a:lnTo>
                      <a:pt x="411" y="8733"/>
                    </a:lnTo>
                    <a:lnTo>
                      <a:pt x="313" y="8830"/>
                    </a:lnTo>
                    <a:lnTo>
                      <a:pt x="211" y="8926"/>
                    </a:lnTo>
                    <a:lnTo>
                      <a:pt x="107" y="9018"/>
                    </a:lnTo>
                    <a:lnTo>
                      <a:pt x="0" y="9107"/>
                    </a:lnTo>
                    <a:lnTo>
                      <a:pt x="84" y="9174"/>
                    </a:lnTo>
                    <a:lnTo>
                      <a:pt x="169" y="9240"/>
                    </a:lnTo>
                    <a:lnTo>
                      <a:pt x="256" y="9304"/>
                    </a:lnTo>
                    <a:lnTo>
                      <a:pt x="344" y="9367"/>
                    </a:lnTo>
                    <a:lnTo>
                      <a:pt x="433" y="9427"/>
                    </a:lnTo>
                    <a:lnTo>
                      <a:pt x="524" y="9486"/>
                    </a:lnTo>
                    <a:lnTo>
                      <a:pt x="616" y="9542"/>
                    </a:lnTo>
                    <a:lnTo>
                      <a:pt x="710" y="9598"/>
                    </a:lnTo>
                    <a:lnTo>
                      <a:pt x="804" y="9650"/>
                    </a:lnTo>
                    <a:lnTo>
                      <a:pt x="900" y="9702"/>
                    </a:lnTo>
                    <a:lnTo>
                      <a:pt x="997" y="9750"/>
                    </a:lnTo>
                    <a:lnTo>
                      <a:pt x="1095" y="9797"/>
                    </a:lnTo>
                    <a:lnTo>
                      <a:pt x="1195" y="9842"/>
                    </a:lnTo>
                    <a:lnTo>
                      <a:pt x="1294" y="9885"/>
                    </a:lnTo>
                    <a:lnTo>
                      <a:pt x="1396" y="9926"/>
                    </a:lnTo>
                    <a:lnTo>
                      <a:pt x="1498" y="9965"/>
                    </a:lnTo>
                    <a:lnTo>
                      <a:pt x="1602" y="10001"/>
                    </a:lnTo>
                    <a:lnTo>
                      <a:pt x="1707" y="10035"/>
                    </a:lnTo>
                    <a:lnTo>
                      <a:pt x="1812" y="10067"/>
                    </a:lnTo>
                    <a:lnTo>
                      <a:pt x="1918" y="10098"/>
                    </a:lnTo>
                    <a:lnTo>
                      <a:pt x="2026" y="10125"/>
                    </a:lnTo>
                    <a:lnTo>
                      <a:pt x="2134" y="10150"/>
                    </a:lnTo>
                    <a:lnTo>
                      <a:pt x="2243" y="10173"/>
                    </a:lnTo>
                    <a:lnTo>
                      <a:pt x="2353" y="10194"/>
                    </a:lnTo>
                    <a:lnTo>
                      <a:pt x="2464" y="10213"/>
                    </a:lnTo>
                    <a:lnTo>
                      <a:pt x="2576" y="10229"/>
                    </a:lnTo>
                    <a:lnTo>
                      <a:pt x="2688" y="10243"/>
                    </a:lnTo>
                    <a:lnTo>
                      <a:pt x="2801" y="10254"/>
                    </a:lnTo>
                    <a:lnTo>
                      <a:pt x="2915" y="10262"/>
                    </a:lnTo>
                    <a:lnTo>
                      <a:pt x="3030" y="10269"/>
                    </a:lnTo>
                    <a:lnTo>
                      <a:pt x="3145" y="10273"/>
                    </a:lnTo>
                    <a:lnTo>
                      <a:pt x="3260" y="10274"/>
                    </a:lnTo>
                    <a:lnTo>
                      <a:pt x="3524" y="10268"/>
                    </a:lnTo>
                    <a:lnTo>
                      <a:pt x="3785" y="10248"/>
                    </a:lnTo>
                    <a:lnTo>
                      <a:pt x="4042" y="10215"/>
                    </a:lnTo>
                    <a:lnTo>
                      <a:pt x="4294" y="10169"/>
                    </a:lnTo>
                    <a:lnTo>
                      <a:pt x="4542" y="10113"/>
                    </a:lnTo>
                    <a:lnTo>
                      <a:pt x="4787" y="10043"/>
                    </a:lnTo>
                    <a:lnTo>
                      <a:pt x="5025" y="9963"/>
                    </a:lnTo>
                    <a:lnTo>
                      <a:pt x="5258" y="9870"/>
                    </a:lnTo>
                    <a:lnTo>
                      <a:pt x="5485" y="9768"/>
                    </a:lnTo>
                    <a:lnTo>
                      <a:pt x="5706" y="9653"/>
                    </a:lnTo>
                    <a:lnTo>
                      <a:pt x="5921" y="9530"/>
                    </a:lnTo>
                    <a:lnTo>
                      <a:pt x="6129" y="9397"/>
                    </a:lnTo>
                    <a:lnTo>
                      <a:pt x="6331" y="9253"/>
                    </a:lnTo>
                    <a:lnTo>
                      <a:pt x="6524" y="9101"/>
                    </a:lnTo>
                    <a:lnTo>
                      <a:pt x="6711" y="8939"/>
                    </a:lnTo>
                    <a:lnTo>
                      <a:pt x="6889" y="8770"/>
                    </a:lnTo>
                    <a:lnTo>
                      <a:pt x="7059" y="8590"/>
                    </a:lnTo>
                    <a:lnTo>
                      <a:pt x="7220" y="8405"/>
                    </a:lnTo>
                    <a:lnTo>
                      <a:pt x="7373" y="8211"/>
                    </a:lnTo>
                    <a:lnTo>
                      <a:pt x="7515" y="8008"/>
                    </a:lnTo>
                    <a:lnTo>
                      <a:pt x="7649" y="7801"/>
                    </a:lnTo>
                    <a:lnTo>
                      <a:pt x="7773" y="7585"/>
                    </a:lnTo>
                    <a:lnTo>
                      <a:pt x="7886" y="7364"/>
                    </a:lnTo>
                    <a:lnTo>
                      <a:pt x="7989" y="7136"/>
                    </a:lnTo>
                    <a:lnTo>
                      <a:pt x="8081" y="6903"/>
                    </a:lnTo>
                    <a:lnTo>
                      <a:pt x="8162" y="6664"/>
                    </a:lnTo>
                    <a:lnTo>
                      <a:pt x="8231" y="6420"/>
                    </a:lnTo>
                    <a:lnTo>
                      <a:pt x="8287" y="6172"/>
                    </a:lnTo>
                    <a:lnTo>
                      <a:pt x="8333" y="5919"/>
                    </a:lnTo>
                    <a:lnTo>
                      <a:pt x="8366" y="5662"/>
                    </a:lnTo>
                    <a:lnTo>
                      <a:pt x="8386" y="5401"/>
                    </a:lnTo>
                    <a:lnTo>
                      <a:pt x="8392" y="5137"/>
                    </a:lnTo>
                    <a:lnTo>
                      <a:pt x="8386" y="4873"/>
                    </a:lnTo>
                    <a:lnTo>
                      <a:pt x="8366" y="4612"/>
                    </a:lnTo>
                    <a:lnTo>
                      <a:pt x="8333" y="4355"/>
                    </a:lnTo>
                    <a:lnTo>
                      <a:pt x="8287" y="4102"/>
                    </a:lnTo>
                    <a:lnTo>
                      <a:pt x="8231" y="3854"/>
                    </a:lnTo>
                    <a:lnTo>
                      <a:pt x="8162" y="3609"/>
                    </a:lnTo>
                    <a:lnTo>
                      <a:pt x="8081" y="3371"/>
                    </a:lnTo>
                    <a:lnTo>
                      <a:pt x="7989" y="3138"/>
                    </a:lnTo>
                    <a:lnTo>
                      <a:pt x="7886" y="2910"/>
                    </a:lnTo>
                    <a:lnTo>
                      <a:pt x="7773" y="2689"/>
                    </a:lnTo>
                    <a:lnTo>
                      <a:pt x="7649" y="2474"/>
                    </a:lnTo>
                    <a:lnTo>
                      <a:pt x="7515" y="2265"/>
                    </a:lnTo>
                    <a:lnTo>
                      <a:pt x="7373" y="2064"/>
                    </a:lnTo>
                    <a:lnTo>
                      <a:pt x="7220" y="1870"/>
                    </a:lnTo>
                    <a:lnTo>
                      <a:pt x="7059" y="1684"/>
                    </a:lnTo>
                    <a:lnTo>
                      <a:pt x="6889" y="1505"/>
                    </a:lnTo>
                    <a:lnTo>
                      <a:pt x="6711" y="1334"/>
                    </a:lnTo>
                    <a:lnTo>
                      <a:pt x="6524" y="1173"/>
                    </a:lnTo>
                    <a:lnTo>
                      <a:pt x="6331" y="1021"/>
                    </a:lnTo>
                    <a:lnTo>
                      <a:pt x="6129" y="877"/>
                    </a:lnTo>
                    <a:lnTo>
                      <a:pt x="5921" y="744"/>
                    </a:lnTo>
                    <a:lnTo>
                      <a:pt x="5706" y="621"/>
                    </a:lnTo>
                    <a:lnTo>
                      <a:pt x="5485" y="506"/>
                    </a:lnTo>
                    <a:lnTo>
                      <a:pt x="5258" y="404"/>
                    </a:lnTo>
                    <a:lnTo>
                      <a:pt x="5025" y="312"/>
                    </a:lnTo>
                    <a:lnTo>
                      <a:pt x="4787" y="231"/>
                    </a:lnTo>
                    <a:lnTo>
                      <a:pt x="4542" y="161"/>
                    </a:lnTo>
                    <a:lnTo>
                      <a:pt x="4294" y="105"/>
                    </a:lnTo>
                    <a:lnTo>
                      <a:pt x="4042" y="60"/>
                    </a:lnTo>
                    <a:lnTo>
                      <a:pt x="3785" y="26"/>
                    </a:lnTo>
                    <a:lnTo>
                      <a:pt x="3524" y="7"/>
                    </a:lnTo>
                    <a:lnTo>
                      <a:pt x="326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rgbClr val="C00000"/>
                  </a:gs>
                </a:gsLst>
                <a:lin ang="5400000" scaled="1"/>
              </a:gradFill>
              <a:ln>
                <a:noFill/>
              </a:ln>
              <a:effectLst>
                <a:outerShdw blurRad="381000" dist="50800" dir="5400000" sx="100999" sy="100999" algn="ctr" rotWithShape="0">
                  <a:srgbClr val="000000">
                    <a:alpha val="2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4" name="Freeform 17"/>
              <p:cNvSpPr/>
              <p:nvPr/>
            </p:nvSpPr>
            <p:spPr bwMode="auto">
              <a:xfrm>
                <a:off x="4024560" y="3494045"/>
                <a:ext cx="2537144" cy="2459887"/>
              </a:xfrm>
              <a:custGeom>
                <a:avLst/>
                <a:gdLst>
                  <a:gd name="T0" fmla="*/ 2230280 w 10262"/>
                  <a:gd name="T1" fmla="*/ 1719154 h 9948"/>
                  <a:gd name="T2" fmla="*/ 2216177 w 10262"/>
                  <a:gd name="T3" fmla="*/ 1786559 h 9948"/>
                  <a:gd name="T4" fmla="*/ 2194507 w 10262"/>
                  <a:gd name="T5" fmla="*/ 1845366 h 9948"/>
                  <a:gd name="T6" fmla="*/ 2168366 w 10262"/>
                  <a:gd name="T7" fmla="*/ 1895231 h 9948"/>
                  <a:gd name="T8" fmla="*/ 2139817 w 10262"/>
                  <a:gd name="T9" fmla="*/ 1937187 h 9948"/>
                  <a:gd name="T10" fmla="*/ 2086846 w 10262"/>
                  <a:gd name="T11" fmla="*/ 1996682 h 9948"/>
                  <a:gd name="T12" fmla="*/ 2031467 w 10262"/>
                  <a:gd name="T13" fmla="*/ 2041045 h 9948"/>
                  <a:gd name="T14" fmla="*/ 1985720 w 10262"/>
                  <a:gd name="T15" fmla="*/ 2069244 h 9948"/>
                  <a:gd name="T16" fmla="*/ 1931029 w 10262"/>
                  <a:gd name="T17" fmla="*/ 2094005 h 9948"/>
                  <a:gd name="T18" fmla="*/ 1867739 w 10262"/>
                  <a:gd name="T19" fmla="*/ 2112920 h 9948"/>
                  <a:gd name="T20" fmla="*/ 1796194 w 10262"/>
                  <a:gd name="T21" fmla="*/ 2122893 h 9948"/>
                  <a:gd name="T22" fmla="*/ 1719145 w 10262"/>
                  <a:gd name="T23" fmla="*/ 2121517 h 9948"/>
                  <a:gd name="T24" fmla="*/ 1648976 w 10262"/>
                  <a:gd name="T25" fmla="*/ 2109481 h 9948"/>
                  <a:gd name="T26" fmla="*/ 1587406 w 10262"/>
                  <a:gd name="T27" fmla="*/ 2088847 h 9948"/>
                  <a:gd name="T28" fmla="*/ 1534779 w 10262"/>
                  <a:gd name="T29" fmla="*/ 2063398 h 9948"/>
                  <a:gd name="T30" fmla="*/ 1490752 w 10262"/>
                  <a:gd name="T31" fmla="*/ 2034854 h 9948"/>
                  <a:gd name="T32" fmla="*/ 1432965 w 10262"/>
                  <a:gd name="T33" fmla="*/ 1986021 h 9948"/>
                  <a:gd name="T34" fmla="*/ 1384122 w 10262"/>
                  <a:gd name="T35" fmla="*/ 1928245 h 9948"/>
                  <a:gd name="T36" fmla="*/ 1355917 w 10262"/>
                  <a:gd name="T37" fmla="*/ 1884226 h 9948"/>
                  <a:gd name="T38" fmla="*/ 1329775 w 10262"/>
                  <a:gd name="T39" fmla="*/ 1831266 h 9948"/>
                  <a:gd name="T40" fmla="*/ 1309825 w 10262"/>
                  <a:gd name="T41" fmla="*/ 1769708 h 9948"/>
                  <a:gd name="T42" fmla="*/ 1297786 w 10262"/>
                  <a:gd name="T43" fmla="*/ 1699552 h 9948"/>
                  <a:gd name="T44" fmla="*/ 1296410 w 10262"/>
                  <a:gd name="T45" fmla="*/ 1622519 h 9948"/>
                  <a:gd name="T46" fmla="*/ 1306385 w 10262"/>
                  <a:gd name="T47" fmla="*/ 1550644 h 9948"/>
                  <a:gd name="T48" fmla="*/ 1325648 w 10262"/>
                  <a:gd name="T49" fmla="*/ 1487710 h 9948"/>
                  <a:gd name="T50" fmla="*/ 1350413 w 10262"/>
                  <a:gd name="T51" fmla="*/ 1432686 h 9948"/>
                  <a:gd name="T52" fmla="*/ 1378618 w 10262"/>
                  <a:gd name="T53" fmla="*/ 1386947 h 9948"/>
                  <a:gd name="T54" fmla="*/ 1422990 w 10262"/>
                  <a:gd name="T55" fmla="*/ 1331580 h 9948"/>
                  <a:gd name="T56" fmla="*/ 1482496 w 10262"/>
                  <a:gd name="T57" fmla="*/ 1278275 h 9948"/>
                  <a:gd name="T58" fmla="*/ 1525148 w 10262"/>
                  <a:gd name="T59" fmla="*/ 1249388 h 9948"/>
                  <a:gd name="T60" fmla="*/ 1576399 w 10262"/>
                  <a:gd name="T61" fmla="*/ 1222907 h 9948"/>
                  <a:gd name="T62" fmla="*/ 1636249 w 10262"/>
                  <a:gd name="T63" fmla="*/ 1201242 h 9948"/>
                  <a:gd name="T64" fmla="*/ 1704355 w 10262"/>
                  <a:gd name="T65" fmla="*/ 1187142 h 9948"/>
                  <a:gd name="T66" fmla="*/ 1781403 w 10262"/>
                  <a:gd name="T67" fmla="*/ 1184047 h 9948"/>
                  <a:gd name="T68" fmla="*/ 1856732 w 10262"/>
                  <a:gd name="T69" fmla="*/ 1192300 h 9948"/>
                  <a:gd name="T70" fmla="*/ 1923462 w 10262"/>
                  <a:gd name="T71" fmla="*/ 1210871 h 9948"/>
                  <a:gd name="T72" fmla="*/ 1980216 w 10262"/>
                  <a:gd name="T73" fmla="*/ 1235975 h 9948"/>
                  <a:gd name="T74" fmla="*/ 1857764 w 10262"/>
                  <a:gd name="T75" fmla="*/ 1151376 h 9948"/>
                  <a:gd name="T76" fmla="*/ 1674774 w 10262"/>
                  <a:gd name="T77" fmla="*/ 1000060 h 9948"/>
                  <a:gd name="T78" fmla="*/ 1513797 w 10262"/>
                  <a:gd name="T79" fmla="*/ 826391 h 9948"/>
                  <a:gd name="T80" fmla="*/ 1376555 w 10262"/>
                  <a:gd name="T81" fmla="*/ 632088 h 9948"/>
                  <a:gd name="T82" fmla="*/ 1266829 w 10262"/>
                  <a:gd name="T83" fmla="*/ 420245 h 9948"/>
                  <a:gd name="T84" fmla="*/ 1185653 w 10262"/>
                  <a:gd name="T85" fmla="*/ 191896 h 9948"/>
                  <a:gd name="T86" fmla="*/ 1081431 w 10262"/>
                  <a:gd name="T87" fmla="*/ 25105 h 9948"/>
                  <a:gd name="T88" fmla="*/ 789747 w 10262"/>
                  <a:gd name="T89" fmla="*/ 181579 h 9948"/>
                  <a:gd name="T90" fmla="*/ 534180 w 10262"/>
                  <a:gd name="T91" fmla="*/ 387575 h 9948"/>
                  <a:gd name="T92" fmla="*/ 320921 w 10262"/>
                  <a:gd name="T93" fmla="*/ 637590 h 9948"/>
                  <a:gd name="T94" fmla="*/ 157193 w 10262"/>
                  <a:gd name="T95" fmla="*/ 924058 h 9948"/>
                  <a:gd name="T96" fmla="*/ 48155 w 10262"/>
                  <a:gd name="T97" fmla="*/ 1241478 h 9948"/>
                  <a:gd name="T98" fmla="*/ 1376 w 10262"/>
                  <a:gd name="T99" fmla="*/ 1582970 h 9948"/>
                  <a:gd name="T100" fmla="*/ 36117 w 10262"/>
                  <a:gd name="T101" fmla="*/ 2009406 h 9948"/>
                  <a:gd name="T102" fmla="*/ 174047 w 10262"/>
                  <a:gd name="T103" fmla="*/ 2419678 h 9948"/>
                  <a:gd name="T104" fmla="*/ 403129 w 10262"/>
                  <a:gd name="T105" fmla="*/ 2777678 h 9948"/>
                  <a:gd name="T106" fmla="*/ 708915 w 10262"/>
                  <a:gd name="T107" fmla="*/ 3069649 h 9948"/>
                  <a:gd name="T108" fmla="*/ 1077992 w 10262"/>
                  <a:gd name="T109" fmla="*/ 3282522 h 9948"/>
                  <a:gd name="T110" fmla="*/ 1496255 w 10262"/>
                  <a:gd name="T111" fmla="*/ 3401168 h 9948"/>
                  <a:gd name="T112" fmla="*/ 1944788 w 10262"/>
                  <a:gd name="T113" fmla="*/ 3412173 h 9948"/>
                  <a:gd name="T114" fmla="*/ 2369930 w 10262"/>
                  <a:gd name="T115" fmla="*/ 3314505 h 9948"/>
                  <a:gd name="T116" fmla="*/ 2748982 w 10262"/>
                  <a:gd name="T117" fmla="*/ 3120890 h 9948"/>
                  <a:gd name="T118" fmla="*/ 3068527 w 10262"/>
                  <a:gd name="T119" fmla="*/ 2845082 h 9948"/>
                  <a:gd name="T120" fmla="*/ 3314119 w 10262"/>
                  <a:gd name="T121" fmla="*/ 2501526 h 9948"/>
                  <a:gd name="T122" fmla="*/ 3472688 w 10262"/>
                  <a:gd name="T123" fmla="*/ 2103634 h 9948"/>
                  <a:gd name="T124" fmla="*/ 3529786 w 10262"/>
                  <a:gd name="T125" fmla="*/ 1666538 h 99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262" h="9948">
                    <a:moveTo>
                      <a:pt x="6497" y="4825"/>
                    </a:moveTo>
                    <a:lnTo>
                      <a:pt x="6496" y="4870"/>
                    </a:lnTo>
                    <a:lnTo>
                      <a:pt x="6493" y="4914"/>
                    </a:lnTo>
                    <a:lnTo>
                      <a:pt x="6489" y="4957"/>
                    </a:lnTo>
                    <a:lnTo>
                      <a:pt x="6484" y="4999"/>
                    </a:lnTo>
                    <a:lnTo>
                      <a:pt x="6478" y="5040"/>
                    </a:lnTo>
                    <a:lnTo>
                      <a:pt x="6470" y="5081"/>
                    </a:lnTo>
                    <a:lnTo>
                      <a:pt x="6462" y="5119"/>
                    </a:lnTo>
                    <a:lnTo>
                      <a:pt x="6454" y="5157"/>
                    </a:lnTo>
                    <a:lnTo>
                      <a:pt x="6443" y="5195"/>
                    </a:lnTo>
                    <a:lnTo>
                      <a:pt x="6432" y="5231"/>
                    </a:lnTo>
                    <a:lnTo>
                      <a:pt x="6420" y="5266"/>
                    </a:lnTo>
                    <a:lnTo>
                      <a:pt x="6408" y="5301"/>
                    </a:lnTo>
                    <a:lnTo>
                      <a:pt x="6394" y="5333"/>
                    </a:lnTo>
                    <a:lnTo>
                      <a:pt x="6380" y="5366"/>
                    </a:lnTo>
                    <a:lnTo>
                      <a:pt x="6366" y="5397"/>
                    </a:lnTo>
                    <a:lnTo>
                      <a:pt x="6351" y="5428"/>
                    </a:lnTo>
                    <a:lnTo>
                      <a:pt x="6335" y="5456"/>
                    </a:lnTo>
                    <a:lnTo>
                      <a:pt x="6320" y="5484"/>
                    </a:lnTo>
                    <a:lnTo>
                      <a:pt x="6304" y="5511"/>
                    </a:lnTo>
                    <a:lnTo>
                      <a:pt x="6287" y="5539"/>
                    </a:lnTo>
                    <a:lnTo>
                      <a:pt x="6271" y="5564"/>
                    </a:lnTo>
                    <a:lnTo>
                      <a:pt x="6255" y="5588"/>
                    </a:lnTo>
                    <a:lnTo>
                      <a:pt x="6238" y="5611"/>
                    </a:lnTo>
                    <a:lnTo>
                      <a:pt x="6221" y="5633"/>
                    </a:lnTo>
                    <a:lnTo>
                      <a:pt x="6189" y="5675"/>
                    </a:lnTo>
                    <a:lnTo>
                      <a:pt x="6156" y="5713"/>
                    </a:lnTo>
                    <a:lnTo>
                      <a:pt x="6126" y="5746"/>
                    </a:lnTo>
                    <a:lnTo>
                      <a:pt x="6096" y="5777"/>
                    </a:lnTo>
                    <a:lnTo>
                      <a:pt x="6067" y="5806"/>
                    </a:lnTo>
                    <a:lnTo>
                      <a:pt x="6033" y="5836"/>
                    </a:lnTo>
                    <a:lnTo>
                      <a:pt x="5995" y="5869"/>
                    </a:lnTo>
                    <a:lnTo>
                      <a:pt x="5952" y="5901"/>
                    </a:lnTo>
                    <a:lnTo>
                      <a:pt x="5930" y="5918"/>
                    </a:lnTo>
                    <a:lnTo>
                      <a:pt x="5906" y="5935"/>
                    </a:lnTo>
                    <a:lnTo>
                      <a:pt x="5882" y="5952"/>
                    </a:lnTo>
                    <a:lnTo>
                      <a:pt x="5856" y="5969"/>
                    </a:lnTo>
                    <a:lnTo>
                      <a:pt x="5829" y="5984"/>
                    </a:lnTo>
                    <a:lnTo>
                      <a:pt x="5801" y="6001"/>
                    </a:lnTo>
                    <a:lnTo>
                      <a:pt x="5773" y="6017"/>
                    </a:lnTo>
                    <a:lnTo>
                      <a:pt x="5742" y="6033"/>
                    </a:lnTo>
                    <a:lnTo>
                      <a:pt x="5712" y="6047"/>
                    </a:lnTo>
                    <a:lnTo>
                      <a:pt x="5681" y="6062"/>
                    </a:lnTo>
                    <a:lnTo>
                      <a:pt x="5647" y="6076"/>
                    </a:lnTo>
                    <a:lnTo>
                      <a:pt x="5614" y="6089"/>
                    </a:lnTo>
                    <a:lnTo>
                      <a:pt x="5579" y="6102"/>
                    </a:lnTo>
                    <a:lnTo>
                      <a:pt x="5543" y="6113"/>
                    </a:lnTo>
                    <a:lnTo>
                      <a:pt x="5507" y="6124"/>
                    </a:lnTo>
                    <a:lnTo>
                      <a:pt x="5469" y="6134"/>
                    </a:lnTo>
                    <a:lnTo>
                      <a:pt x="5430" y="6144"/>
                    </a:lnTo>
                    <a:lnTo>
                      <a:pt x="5390" y="6151"/>
                    </a:lnTo>
                    <a:lnTo>
                      <a:pt x="5350" y="6158"/>
                    </a:lnTo>
                    <a:lnTo>
                      <a:pt x="5308" y="6165"/>
                    </a:lnTo>
                    <a:lnTo>
                      <a:pt x="5266" y="6169"/>
                    </a:lnTo>
                    <a:lnTo>
                      <a:pt x="5222" y="6173"/>
                    </a:lnTo>
                    <a:lnTo>
                      <a:pt x="5177" y="6175"/>
                    </a:lnTo>
                    <a:lnTo>
                      <a:pt x="5132" y="6175"/>
                    </a:lnTo>
                    <a:lnTo>
                      <a:pt x="5086" y="6175"/>
                    </a:lnTo>
                    <a:lnTo>
                      <a:pt x="5042" y="6173"/>
                    </a:lnTo>
                    <a:lnTo>
                      <a:pt x="4998" y="6169"/>
                    </a:lnTo>
                    <a:lnTo>
                      <a:pt x="4955" y="6165"/>
                    </a:lnTo>
                    <a:lnTo>
                      <a:pt x="4913" y="6158"/>
                    </a:lnTo>
                    <a:lnTo>
                      <a:pt x="4873" y="6151"/>
                    </a:lnTo>
                    <a:lnTo>
                      <a:pt x="4833" y="6143"/>
                    </a:lnTo>
                    <a:lnTo>
                      <a:pt x="4794" y="6134"/>
                    </a:lnTo>
                    <a:lnTo>
                      <a:pt x="4757" y="6124"/>
                    </a:lnTo>
                    <a:lnTo>
                      <a:pt x="4720" y="6112"/>
                    </a:lnTo>
                    <a:lnTo>
                      <a:pt x="4684" y="6101"/>
                    </a:lnTo>
                    <a:lnTo>
                      <a:pt x="4649" y="6088"/>
                    </a:lnTo>
                    <a:lnTo>
                      <a:pt x="4615" y="6074"/>
                    </a:lnTo>
                    <a:lnTo>
                      <a:pt x="4583" y="6061"/>
                    </a:lnTo>
                    <a:lnTo>
                      <a:pt x="4551" y="6046"/>
                    </a:lnTo>
                    <a:lnTo>
                      <a:pt x="4520" y="6031"/>
                    </a:lnTo>
                    <a:lnTo>
                      <a:pt x="4491" y="6016"/>
                    </a:lnTo>
                    <a:lnTo>
                      <a:pt x="4462" y="6000"/>
                    </a:lnTo>
                    <a:lnTo>
                      <a:pt x="4434" y="5983"/>
                    </a:lnTo>
                    <a:lnTo>
                      <a:pt x="4408" y="5968"/>
                    </a:lnTo>
                    <a:lnTo>
                      <a:pt x="4382" y="5951"/>
                    </a:lnTo>
                    <a:lnTo>
                      <a:pt x="4358" y="5934"/>
                    </a:lnTo>
                    <a:lnTo>
                      <a:pt x="4334" y="5917"/>
                    </a:lnTo>
                    <a:lnTo>
                      <a:pt x="4310" y="5900"/>
                    </a:lnTo>
                    <a:lnTo>
                      <a:pt x="4269" y="5867"/>
                    </a:lnTo>
                    <a:lnTo>
                      <a:pt x="4231" y="5834"/>
                    </a:lnTo>
                    <a:lnTo>
                      <a:pt x="4196" y="5804"/>
                    </a:lnTo>
                    <a:lnTo>
                      <a:pt x="4166" y="5775"/>
                    </a:lnTo>
                    <a:lnTo>
                      <a:pt x="4137" y="5744"/>
                    </a:lnTo>
                    <a:lnTo>
                      <a:pt x="4106" y="5711"/>
                    </a:lnTo>
                    <a:lnTo>
                      <a:pt x="4074" y="5672"/>
                    </a:lnTo>
                    <a:lnTo>
                      <a:pt x="4040" y="5630"/>
                    </a:lnTo>
                    <a:lnTo>
                      <a:pt x="4024" y="5607"/>
                    </a:lnTo>
                    <a:lnTo>
                      <a:pt x="4008" y="5584"/>
                    </a:lnTo>
                    <a:lnTo>
                      <a:pt x="3991" y="5559"/>
                    </a:lnTo>
                    <a:lnTo>
                      <a:pt x="3974" y="5534"/>
                    </a:lnTo>
                    <a:lnTo>
                      <a:pt x="3957" y="5506"/>
                    </a:lnTo>
                    <a:lnTo>
                      <a:pt x="3942" y="5479"/>
                    </a:lnTo>
                    <a:lnTo>
                      <a:pt x="3926" y="5450"/>
                    </a:lnTo>
                    <a:lnTo>
                      <a:pt x="3910" y="5420"/>
                    </a:lnTo>
                    <a:lnTo>
                      <a:pt x="3896" y="5390"/>
                    </a:lnTo>
                    <a:lnTo>
                      <a:pt x="3881" y="5357"/>
                    </a:lnTo>
                    <a:lnTo>
                      <a:pt x="3866" y="5325"/>
                    </a:lnTo>
                    <a:lnTo>
                      <a:pt x="3854" y="5291"/>
                    </a:lnTo>
                    <a:lnTo>
                      <a:pt x="3841" y="5257"/>
                    </a:lnTo>
                    <a:lnTo>
                      <a:pt x="3829" y="5220"/>
                    </a:lnTo>
                    <a:lnTo>
                      <a:pt x="3818" y="5183"/>
                    </a:lnTo>
                    <a:lnTo>
                      <a:pt x="3808" y="5146"/>
                    </a:lnTo>
                    <a:lnTo>
                      <a:pt x="3798" y="5107"/>
                    </a:lnTo>
                    <a:lnTo>
                      <a:pt x="3791" y="5068"/>
                    </a:lnTo>
                    <a:lnTo>
                      <a:pt x="3784" y="5027"/>
                    </a:lnTo>
                    <a:lnTo>
                      <a:pt x="3777" y="4985"/>
                    </a:lnTo>
                    <a:lnTo>
                      <a:pt x="3773" y="4942"/>
                    </a:lnTo>
                    <a:lnTo>
                      <a:pt x="3769" y="4898"/>
                    </a:lnTo>
                    <a:lnTo>
                      <a:pt x="3767" y="4854"/>
                    </a:lnTo>
                    <a:lnTo>
                      <a:pt x="3767" y="4808"/>
                    </a:lnTo>
                    <a:lnTo>
                      <a:pt x="3767" y="4763"/>
                    </a:lnTo>
                    <a:lnTo>
                      <a:pt x="3769" y="4718"/>
                    </a:lnTo>
                    <a:lnTo>
                      <a:pt x="3773" y="4674"/>
                    </a:lnTo>
                    <a:lnTo>
                      <a:pt x="3777" y="4632"/>
                    </a:lnTo>
                    <a:lnTo>
                      <a:pt x="3784" y="4590"/>
                    </a:lnTo>
                    <a:lnTo>
                      <a:pt x="3791" y="4549"/>
                    </a:lnTo>
                    <a:lnTo>
                      <a:pt x="3798" y="4509"/>
                    </a:lnTo>
                    <a:lnTo>
                      <a:pt x="3808" y="4470"/>
                    </a:lnTo>
                    <a:lnTo>
                      <a:pt x="3818" y="4433"/>
                    </a:lnTo>
                    <a:lnTo>
                      <a:pt x="3829" y="4396"/>
                    </a:lnTo>
                    <a:lnTo>
                      <a:pt x="3841" y="4360"/>
                    </a:lnTo>
                    <a:lnTo>
                      <a:pt x="3854" y="4326"/>
                    </a:lnTo>
                    <a:lnTo>
                      <a:pt x="3866" y="4292"/>
                    </a:lnTo>
                    <a:lnTo>
                      <a:pt x="3881" y="4259"/>
                    </a:lnTo>
                    <a:lnTo>
                      <a:pt x="3896" y="4227"/>
                    </a:lnTo>
                    <a:lnTo>
                      <a:pt x="3910" y="4197"/>
                    </a:lnTo>
                    <a:lnTo>
                      <a:pt x="3926" y="4166"/>
                    </a:lnTo>
                    <a:lnTo>
                      <a:pt x="3942" y="4138"/>
                    </a:lnTo>
                    <a:lnTo>
                      <a:pt x="3957" y="4110"/>
                    </a:lnTo>
                    <a:lnTo>
                      <a:pt x="3974" y="4084"/>
                    </a:lnTo>
                    <a:lnTo>
                      <a:pt x="3991" y="4057"/>
                    </a:lnTo>
                    <a:lnTo>
                      <a:pt x="4008" y="4033"/>
                    </a:lnTo>
                    <a:lnTo>
                      <a:pt x="4024" y="4009"/>
                    </a:lnTo>
                    <a:lnTo>
                      <a:pt x="4040" y="3987"/>
                    </a:lnTo>
                    <a:lnTo>
                      <a:pt x="4074" y="3944"/>
                    </a:lnTo>
                    <a:lnTo>
                      <a:pt x="4106" y="3906"/>
                    </a:lnTo>
                    <a:lnTo>
                      <a:pt x="4137" y="3872"/>
                    </a:lnTo>
                    <a:lnTo>
                      <a:pt x="4166" y="3842"/>
                    </a:lnTo>
                    <a:lnTo>
                      <a:pt x="4196" y="3813"/>
                    </a:lnTo>
                    <a:lnTo>
                      <a:pt x="4231" y="3782"/>
                    </a:lnTo>
                    <a:lnTo>
                      <a:pt x="4269" y="3749"/>
                    </a:lnTo>
                    <a:lnTo>
                      <a:pt x="4310" y="3717"/>
                    </a:lnTo>
                    <a:lnTo>
                      <a:pt x="4334" y="3700"/>
                    </a:lnTo>
                    <a:lnTo>
                      <a:pt x="4358" y="3683"/>
                    </a:lnTo>
                    <a:lnTo>
                      <a:pt x="4382" y="3666"/>
                    </a:lnTo>
                    <a:lnTo>
                      <a:pt x="4408" y="3650"/>
                    </a:lnTo>
                    <a:lnTo>
                      <a:pt x="4434" y="3633"/>
                    </a:lnTo>
                    <a:lnTo>
                      <a:pt x="4462" y="3617"/>
                    </a:lnTo>
                    <a:lnTo>
                      <a:pt x="4491" y="3601"/>
                    </a:lnTo>
                    <a:lnTo>
                      <a:pt x="4520" y="3586"/>
                    </a:lnTo>
                    <a:lnTo>
                      <a:pt x="4551" y="3571"/>
                    </a:lnTo>
                    <a:lnTo>
                      <a:pt x="4583" y="3556"/>
                    </a:lnTo>
                    <a:lnTo>
                      <a:pt x="4615" y="3543"/>
                    </a:lnTo>
                    <a:lnTo>
                      <a:pt x="4649" y="3529"/>
                    </a:lnTo>
                    <a:lnTo>
                      <a:pt x="4684" y="3516"/>
                    </a:lnTo>
                    <a:lnTo>
                      <a:pt x="4720" y="3505"/>
                    </a:lnTo>
                    <a:lnTo>
                      <a:pt x="4757" y="3493"/>
                    </a:lnTo>
                    <a:lnTo>
                      <a:pt x="4794" y="3483"/>
                    </a:lnTo>
                    <a:lnTo>
                      <a:pt x="4833" y="3474"/>
                    </a:lnTo>
                    <a:lnTo>
                      <a:pt x="4873" y="3466"/>
                    </a:lnTo>
                    <a:lnTo>
                      <a:pt x="4913" y="3459"/>
                    </a:lnTo>
                    <a:lnTo>
                      <a:pt x="4955" y="3452"/>
                    </a:lnTo>
                    <a:lnTo>
                      <a:pt x="4998" y="3448"/>
                    </a:lnTo>
                    <a:lnTo>
                      <a:pt x="5042" y="3445"/>
                    </a:lnTo>
                    <a:lnTo>
                      <a:pt x="5086" y="3442"/>
                    </a:lnTo>
                    <a:lnTo>
                      <a:pt x="5132" y="3442"/>
                    </a:lnTo>
                    <a:lnTo>
                      <a:pt x="5179" y="3443"/>
                    </a:lnTo>
                    <a:lnTo>
                      <a:pt x="5225" y="3445"/>
                    </a:lnTo>
                    <a:lnTo>
                      <a:pt x="5270" y="3448"/>
                    </a:lnTo>
                    <a:lnTo>
                      <a:pt x="5313" y="3454"/>
                    </a:lnTo>
                    <a:lnTo>
                      <a:pt x="5356" y="3460"/>
                    </a:lnTo>
                    <a:lnTo>
                      <a:pt x="5398" y="3467"/>
                    </a:lnTo>
                    <a:lnTo>
                      <a:pt x="5439" y="3476"/>
                    </a:lnTo>
                    <a:lnTo>
                      <a:pt x="5478" y="3486"/>
                    </a:lnTo>
                    <a:lnTo>
                      <a:pt x="5517" y="3497"/>
                    </a:lnTo>
                    <a:lnTo>
                      <a:pt x="5555" y="3508"/>
                    </a:lnTo>
                    <a:lnTo>
                      <a:pt x="5592" y="3521"/>
                    </a:lnTo>
                    <a:lnTo>
                      <a:pt x="5626" y="3534"/>
                    </a:lnTo>
                    <a:lnTo>
                      <a:pt x="5661" y="3548"/>
                    </a:lnTo>
                    <a:lnTo>
                      <a:pt x="5694" y="3563"/>
                    </a:lnTo>
                    <a:lnTo>
                      <a:pt x="5727" y="3578"/>
                    </a:lnTo>
                    <a:lnTo>
                      <a:pt x="5757" y="3594"/>
                    </a:lnTo>
                    <a:lnTo>
                      <a:pt x="5747" y="3576"/>
                    </a:lnTo>
                    <a:lnTo>
                      <a:pt x="5748" y="3576"/>
                    </a:lnTo>
                    <a:lnTo>
                      <a:pt x="5629" y="3503"/>
                    </a:lnTo>
                    <a:lnTo>
                      <a:pt x="5514" y="3426"/>
                    </a:lnTo>
                    <a:lnTo>
                      <a:pt x="5401" y="3348"/>
                    </a:lnTo>
                    <a:lnTo>
                      <a:pt x="5290" y="3266"/>
                    </a:lnTo>
                    <a:lnTo>
                      <a:pt x="5181" y="3181"/>
                    </a:lnTo>
                    <a:lnTo>
                      <a:pt x="5074" y="3093"/>
                    </a:lnTo>
                    <a:lnTo>
                      <a:pt x="4970" y="3002"/>
                    </a:lnTo>
                    <a:lnTo>
                      <a:pt x="4869" y="2908"/>
                    </a:lnTo>
                    <a:lnTo>
                      <a:pt x="4769" y="2813"/>
                    </a:lnTo>
                    <a:lnTo>
                      <a:pt x="4673" y="2714"/>
                    </a:lnTo>
                    <a:lnTo>
                      <a:pt x="4580" y="2613"/>
                    </a:lnTo>
                    <a:lnTo>
                      <a:pt x="4489" y="2509"/>
                    </a:lnTo>
                    <a:lnTo>
                      <a:pt x="4401" y="2403"/>
                    </a:lnTo>
                    <a:lnTo>
                      <a:pt x="4315" y="2295"/>
                    </a:lnTo>
                    <a:lnTo>
                      <a:pt x="4233" y="2184"/>
                    </a:lnTo>
                    <a:lnTo>
                      <a:pt x="4153" y="2071"/>
                    </a:lnTo>
                    <a:lnTo>
                      <a:pt x="4076" y="1955"/>
                    </a:lnTo>
                    <a:lnTo>
                      <a:pt x="4002" y="1838"/>
                    </a:lnTo>
                    <a:lnTo>
                      <a:pt x="3932" y="1718"/>
                    </a:lnTo>
                    <a:lnTo>
                      <a:pt x="3865" y="1598"/>
                    </a:lnTo>
                    <a:lnTo>
                      <a:pt x="3800" y="1474"/>
                    </a:lnTo>
                    <a:lnTo>
                      <a:pt x="3740" y="1348"/>
                    </a:lnTo>
                    <a:lnTo>
                      <a:pt x="3683" y="1222"/>
                    </a:lnTo>
                    <a:lnTo>
                      <a:pt x="3629" y="1092"/>
                    </a:lnTo>
                    <a:lnTo>
                      <a:pt x="3578" y="962"/>
                    </a:lnTo>
                    <a:lnTo>
                      <a:pt x="3531" y="828"/>
                    </a:lnTo>
                    <a:lnTo>
                      <a:pt x="3487" y="694"/>
                    </a:lnTo>
                    <a:lnTo>
                      <a:pt x="3447" y="558"/>
                    </a:lnTo>
                    <a:lnTo>
                      <a:pt x="3411" y="421"/>
                    </a:lnTo>
                    <a:lnTo>
                      <a:pt x="3378" y="282"/>
                    </a:lnTo>
                    <a:lnTo>
                      <a:pt x="3349" y="142"/>
                    </a:lnTo>
                    <a:lnTo>
                      <a:pt x="3325" y="0"/>
                    </a:lnTo>
                    <a:lnTo>
                      <a:pt x="3144" y="73"/>
                    </a:lnTo>
                    <a:lnTo>
                      <a:pt x="2967" y="150"/>
                    </a:lnTo>
                    <a:lnTo>
                      <a:pt x="2794" y="235"/>
                    </a:lnTo>
                    <a:lnTo>
                      <a:pt x="2624" y="326"/>
                    </a:lnTo>
                    <a:lnTo>
                      <a:pt x="2458" y="424"/>
                    </a:lnTo>
                    <a:lnTo>
                      <a:pt x="2296" y="528"/>
                    </a:lnTo>
                    <a:lnTo>
                      <a:pt x="2139" y="637"/>
                    </a:lnTo>
                    <a:lnTo>
                      <a:pt x="1985" y="751"/>
                    </a:lnTo>
                    <a:lnTo>
                      <a:pt x="1836" y="871"/>
                    </a:lnTo>
                    <a:lnTo>
                      <a:pt x="1693" y="996"/>
                    </a:lnTo>
                    <a:lnTo>
                      <a:pt x="1553" y="1127"/>
                    </a:lnTo>
                    <a:lnTo>
                      <a:pt x="1419" y="1262"/>
                    </a:lnTo>
                    <a:lnTo>
                      <a:pt x="1289" y="1404"/>
                    </a:lnTo>
                    <a:lnTo>
                      <a:pt x="1166" y="1549"/>
                    </a:lnTo>
                    <a:lnTo>
                      <a:pt x="1046" y="1699"/>
                    </a:lnTo>
                    <a:lnTo>
                      <a:pt x="933" y="1854"/>
                    </a:lnTo>
                    <a:lnTo>
                      <a:pt x="826" y="2012"/>
                    </a:lnTo>
                    <a:lnTo>
                      <a:pt x="725" y="2176"/>
                    </a:lnTo>
                    <a:lnTo>
                      <a:pt x="630" y="2342"/>
                    </a:lnTo>
                    <a:lnTo>
                      <a:pt x="539" y="2513"/>
                    </a:lnTo>
                    <a:lnTo>
                      <a:pt x="457" y="2687"/>
                    </a:lnTo>
                    <a:lnTo>
                      <a:pt x="380" y="2865"/>
                    </a:lnTo>
                    <a:lnTo>
                      <a:pt x="310" y="3047"/>
                    </a:lnTo>
                    <a:lnTo>
                      <a:pt x="246" y="3231"/>
                    </a:lnTo>
                    <a:lnTo>
                      <a:pt x="190" y="3419"/>
                    </a:lnTo>
                    <a:lnTo>
                      <a:pt x="140" y="3610"/>
                    </a:lnTo>
                    <a:lnTo>
                      <a:pt x="98" y="3804"/>
                    </a:lnTo>
                    <a:lnTo>
                      <a:pt x="63" y="4000"/>
                    </a:lnTo>
                    <a:lnTo>
                      <a:pt x="36" y="4199"/>
                    </a:lnTo>
                    <a:lnTo>
                      <a:pt x="16" y="4399"/>
                    </a:lnTo>
                    <a:lnTo>
                      <a:pt x="4" y="4603"/>
                    </a:lnTo>
                    <a:lnTo>
                      <a:pt x="0" y="4808"/>
                    </a:lnTo>
                    <a:lnTo>
                      <a:pt x="6" y="5072"/>
                    </a:lnTo>
                    <a:lnTo>
                      <a:pt x="26" y="5333"/>
                    </a:lnTo>
                    <a:lnTo>
                      <a:pt x="59" y="5590"/>
                    </a:lnTo>
                    <a:lnTo>
                      <a:pt x="105" y="5843"/>
                    </a:lnTo>
                    <a:lnTo>
                      <a:pt x="161" y="6092"/>
                    </a:lnTo>
                    <a:lnTo>
                      <a:pt x="230" y="6336"/>
                    </a:lnTo>
                    <a:lnTo>
                      <a:pt x="311" y="6575"/>
                    </a:lnTo>
                    <a:lnTo>
                      <a:pt x="403" y="6808"/>
                    </a:lnTo>
                    <a:lnTo>
                      <a:pt x="506" y="7036"/>
                    </a:lnTo>
                    <a:lnTo>
                      <a:pt x="619" y="7257"/>
                    </a:lnTo>
                    <a:lnTo>
                      <a:pt x="743" y="7472"/>
                    </a:lnTo>
                    <a:lnTo>
                      <a:pt x="877" y="7681"/>
                    </a:lnTo>
                    <a:lnTo>
                      <a:pt x="1019" y="7883"/>
                    </a:lnTo>
                    <a:lnTo>
                      <a:pt x="1172" y="8077"/>
                    </a:lnTo>
                    <a:lnTo>
                      <a:pt x="1333" y="8263"/>
                    </a:lnTo>
                    <a:lnTo>
                      <a:pt x="1503" y="8442"/>
                    </a:lnTo>
                    <a:lnTo>
                      <a:pt x="1681" y="8613"/>
                    </a:lnTo>
                    <a:lnTo>
                      <a:pt x="1868" y="8774"/>
                    </a:lnTo>
                    <a:lnTo>
                      <a:pt x="2061" y="8926"/>
                    </a:lnTo>
                    <a:lnTo>
                      <a:pt x="2263" y="9070"/>
                    </a:lnTo>
                    <a:lnTo>
                      <a:pt x="2471" y="9204"/>
                    </a:lnTo>
                    <a:lnTo>
                      <a:pt x="2686" y="9328"/>
                    </a:lnTo>
                    <a:lnTo>
                      <a:pt x="2907" y="9441"/>
                    </a:lnTo>
                    <a:lnTo>
                      <a:pt x="3134" y="9545"/>
                    </a:lnTo>
                    <a:lnTo>
                      <a:pt x="3367" y="9636"/>
                    </a:lnTo>
                    <a:lnTo>
                      <a:pt x="3605" y="9718"/>
                    </a:lnTo>
                    <a:lnTo>
                      <a:pt x="3850" y="9787"/>
                    </a:lnTo>
                    <a:lnTo>
                      <a:pt x="4098" y="9844"/>
                    </a:lnTo>
                    <a:lnTo>
                      <a:pt x="4350" y="9890"/>
                    </a:lnTo>
                    <a:lnTo>
                      <a:pt x="4607" y="9922"/>
                    </a:lnTo>
                    <a:lnTo>
                      <a:pt x="4868" y="9942"/>
                    </a:lnTo>
                    <a:lnTo>
                      <a:pt x="5132" y="9948"/>
                    </a:lnTo>
                    <a:lnTo>
                      <a:pt x="5395" y="9942"/>
                    </a:lnTo>
                    <a:lnTo>
                      <a:pt x="5654" y="9922"/>
                    </a:lnTo>
                    <a:lnTo>
                      <a:pt x="5910" y="9890"/>
                    </a:lnTo>
                    <a:lnTo>
                      <a:pt x="6162" y="9844"/>
                    </a:lnTo>
                    <a:lnTo>
                      <a:pt x="6410" y="9787"/>
                    </a:lnTo>
                    <a:lnTo>
                      <a:pt x="6653" y="9719"/>
                    </a:lnTo>
                    <a:lnTo>
                      <a:pt x="6890" y="9638"/>
                    </a:lnTo>
                    <a:lnTo>
                      <a:pt x="7123" y="9546"/>
                    </a:lnTo>
                    <a:lnTo>
                      <a:pt x="7349" y="9444"/>
                    </a:lnTo>
                    <a:lnTo>
                      <a:pt x="7570" y="9331"/>
                    </a:lnTo>
                    <a:lnTo>
                      <a:pt x="7785" y="9207"/>
                    </a:lnTo>
                    <a:lnTo>
                      <a:pt x="7992" y="9075"/>
                    </a:lnTo>
                    <a:lnTo>
                      <a:pt x="8194" y="8932"/>
                    </a:lnTo>
                    <a:lnTo>
                      <a:pt x="8386" y="8780"/>
                    </a:lnTo>
                    <a:lnTo>
                      <a:pt x="8573" y="8619"/>
                    </a:lnTo>
                    <a:lnTo>
                      <a:pt x="8751" y="8450"/>
                    </a:lnTo>
                    <a:lnTo>
                      <a:pt x="8921" y="8273"/>
                    </a:lnTo>
                    <a:lnTo>
                      <a:pt x="9082" y="8087"/>
                    </a:lnTo>
                    <a:lnTo>
                      <a:pt x="9234" y="7894"/>
                    </a:lnTo>
                    <a:lnTo>
                      <a:pt x="9377" y="7694"/>
                    </a:lnTo>
                    <a:lnTo>
                      <a:pt x="9511" y="7488"/>
                    </a:lnTo>
                    <a:lnTo>
                      <a:pt x="9635" y="7274"/>
                    </a:lnTo>
                    <a:lnTo>
                      <a:pt x="9748" y="7054"/>
                    </a:lnTo>
                    <a:lnTo>
                      <a:pt x="9852" y="6828"/>
                    </a:lnTo>
                    <a:lnTo>
                      <a:pt x="9944" y="6597"/>
                    </a:lnTo>
                    <a:lnTo>
                      <a:pt x="10026" y="6360"/>
                    </a:lnTo>
                    <a:lnTo>
                      <a:pt x="10096" y="6117"/>
                    </a:lnTo>
                    <a:lnTo>
                      <a:pt x="10153" y="5871"/>
                    </a:lnTo>
                    <a:lnTo>
                      <a:pt x="10200" y="5621"/>
                    </a:lnTo>
                    <a:lnTo>
                      <a:pt x="10234" y="5366"/>
                    </a:lnTo>
                    <a:lnTo>
                      <a:pt x="10255" y="5108"/>
                    </a:lnTo>
                    <a:lnTo>
                      <a:pt x="10262" y="4846"/>
                    </a:lnTo>
                    <a:lnTo>
                      <a:pt x="6506" y="4846"/>
                    </a:lnTo>
                    <a:lnTo>
                      <a:pt x="6497" y="482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00000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0" dist="50800" dir="5400000" sx="100999" sy="100999" algn="ctr" rotWithShape="0">
                  <a:srgbClr val="000000">
                    <a:alpha val="2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5" name="Freeform 18"/>
              <p:cNvSpPr/>
              <p:nvPr/>
            </p:nvSpPr>
            <p:spPr bwMode="auto">
              <a:xfrm>
                <a:off x="4829406" y="2019300"/>
                <a:ext cx="2537144" cy="2359988"/>
              </a:xfrm>
              <a:custGeom>
                <a:avLst/>
                <a:gdLst>
                  <a:gd name="T0" fmla="*/ 1455525 w 10263"/>
                  <a:gd name="T1" fmla="*/ 2120708 h 9543"/>
                  <a:gd name="T2" fmla="*/ 1400840 w 10263"/>
                  <a:gd name="T3" fmla="*/ 2064990 h 9543"/>
                  <a:gd name="T4" fmla="*/ 1360944 w 10263"/>
                  <a:gd name="T5" fmla="*/ 2007553 h 9543"/>
                  <a:gd name="T6" fmla="*/ 1329990 w 10263"/>
                  <a:gd name="T7" fmla="*/ 1944957 h 9543"/>
                  <a:gd name="T8" fmla="*/ 1306602 w 10263"/>
                  <a:gd name="T9" fmla="*/ 1869979 h 9543"/>
                  <a:gd name="T10" fmla="*/ 1295596 w 10263"/>
                  <a:gd name="T11" fmla="*/ 1782619 h 9543"/>
                  <a:gd name="T12" fmla="*/ 1301099 w 10263"/>
                  <a:gd name="T13" fmla="*/ 1691820 h 9543"/>
                  <a:gd name="T14" fmla="*/ 1321047 w 10263"/>
                  <a:gd name="T15" fmla="*/ 1612715 h 9543"/>
                  <a:gd name="T16" fmla="*/ 1350282 w 10263"/>
                  <a:gd name="T17" fmla="*/ 1545991 h 9543"/>
                  <a:gd name="T18" fmla="*/ 1383987 w 10263"/>
                  <a:gd name="T19" fmla="*/ 1491993 h 9543"/>
                  <a:gd name="T20" fmla="*/ 1443144 w 10263"/>
                  <a:gd name="T21" fmla="*/ 1424238 h 9543"/>
                  <a:gd name="T22" fmla="*/ 1506771 w 10263"/>
                  <a:gd name="T23" fmla="*/ 1373679 h 9543"/>
                  <a:gd name="T24" fmla="*/ 1565240 w 10263"/>
                  <a:gd name="T25" fmla="*/ 1341006 h 9543"/>
                  <a:gd name="T26" fmla="*/ 1635746 w 10263"/>
                  <a:gd name="T27" fmla="*/ 1314179 h 9543"/>
                  <a:gd name="T28" fmla="*/ 1718634 w 10263"/>
                  <a:gd name="T29" fmla="*/ 1298701 h 9543"/>
                  <a:gd name="T30" fmla="*/ 1811152 w 10263"/>
                  <a:gd name="T31" fmla="*/ 1298701 h 9543"/>
                  <a:gd name="T32" fmla="*/ 1893696 w 10263"/>
                  <a:gd name="T33" fmla="*/ 1314179 h 9543"/>
                  <a:gd name="T34" fmla="*/ 1964546 w 10263"/>
                  <a:gd name="T35" fmla="*/ 1341006 h 9543"/>
                  <a:gd name="T36" fmla="*/ 2022671 w 10263"/>
                  <a:gd name="T37" fmla="*/ 1373679 h 9543"/>
                  <a:gd name="T38" fmla="*/ 2086642 w 10263"/>
                  <a:gd name="T39" fmla="*/ 1424238 h 9543"/>
                  <a:gd name="T40" fmla="*/ 2145799 w 10263"/>
                  <a:gd name="T41" fmla="*/ 1491649 h 9543"/>
                  <a:gd name="T42" fmla="*/ 2179504 w 10263"/>
                  <a:gd name="T43" fmla="*/ 1545647 h 9543"/>
                  <a:gd name="T44" fmla="*/ 2208739 w 10263"/>
                  <a:gd name="T45" fmla="*/ 1612371 h 9543"/>
                  <a:gd name="T46" fmla="*/ 2228687 w 10263"/>
                  <a:gd name="T47" fmla="*/ 1691132 h 9543"/>
                  <a:gd name="T48" fmla="*/ 2234190 w 10263"/>
                  <a:gd name="T49" fmla="*/ 1781931 h 9543"/>
                  <a:gd name="T50" fmla="*/ 2223184 w 10263"/>
                  <a:gd name="T51" fmla="*/ 1869291 h 9543"/>
                  <a:gd name="T52" fmla="*/ 2199796 w 10263"/>
                  <a:gd name="T53" fmla="*/ 1944613 h 9543"/>
                  <a:gd name="T54" fmla="*/ 2168842 w 10263"/>
                  <a:gd name="T55" fmla="*/ 2007209 h 9543"/>
                  <a:gd name="T56" fmla="*/ 2128602 w 10263"/>
                  <a:gd name="T57" fmla="*/ 2064990 h 9543"/>
                  <a:gd name="T58" fmla="*/ 2074261 w 10263"/>
                  <a:gd name="T59" fmla="*/ 2120708 h 9543"/>
                  <a:gd name="T60" fmla="*/ 2024047 w 10263"/>
                  <a:gd name="T61" fmla="*/ 2161636 h 9543"/>
                  <a:gd name="T62" fmla="*/ 2123443 w 10263"/>
                  <a:gd name="T63" fmla="*/ 2115205 h 9543"/>
                  <a:gd name="T64" fmla="*/ 2274430 w 10263"/>
                  <a:gd name="T65" fmla="*/ 2051577 h 9543"/>
                  <a:gd name="T66" fmla="*/ 2431607 w 10263"/>
                  <a:gd name="T67" fmla="*/ 2002738 h 9543"/>
                  <a:gd name="T68" fmla="*/ 2595320 w 10263"/>
                  <a:gd name="T69" fmla="*/ 1968000 h 9543"/>
                  <a:gd name="T70" fmla="*/ 2763847 w 10263"/>
                  <a:gd name="T71" fmla="*/ 1948740 h 9543"/>
                  <a:gd name="T72" fmla="*/ 2920336 w 10263"/>
                  <a:gd name="T73" fmla="*/ 1945645 h 9543"/>
                  <a:gd name="T74" fmla="*/ 3042433 w 10263"/>
                  <a:gd name="T75" fmla="*/ 1952523 h 9543"/>
                  <a:gd name="T76" fmla="*/ 3162465 w 10263"/>
                  <a:gd name="T77" fmla="*/ 1967657 h 9543"/>
                  <a:gd name="T78" fmla="*/ 3279747 w 10263"/>
                  <a:gd name="T79" fmla="*/ 1990700 h 9543"/>
                  <a:gd name="T80" fmla="*/ 3394276 w 10263"/>
                  <a:gd name="T81" fmla="*/ 2021310 h 9543"/>
                  <a:gd name="T82" fmla="*/ 3505711 w 10263"/>
                  <a:gd name="T83" fmla="*/ 2059487 h 9543"/>
                  <a:gd name="T84" fmla="*/ 3520156 w 10263"/>
                  <a:gd name="T85" fmla="*/ 1951492 h 9543"/>
                  <a:gd name="T86" fmla="*/ 3528410 w 10263"/>
                  <a:gd name="T87" fmla="*/ 1841088 h 9543"/>
                  <a:gd name="T88" fmla="*/ 3520844 w 10263"/>
                  <a:gd name="T89" fmla="*/ 1585888 h 9543"/>
                  <a:gd name="T90" fmla="*/ 3391181 w 10263"/>
                  <a:gd name="T91" fmla="*/ 1078926 h 9543"/>
                  <a:gd name="T92" fmla="*/ 3126696 w 10263"/>
                  <a:gd name="T93" fmla="*/ 642816 h 9543"/>
                  <a:gd name="T94" fmla="*/ 2751809 w 10263"/>
                  <a:gd name="T95" fmla="*/ 301632 h 9543"/>
                  <a:gd name="T96" fmla="*/ 2289907 w 10263"/>
                  <a:gd name="T97" fmla="*/ 79449 h 9543"/>
                  <a:gd name="T98" fmla="*/ 1764721 w 10263"/>
                  <a:gd name="T99" fmla="*/ 0 h 9543"/>
                  <a:gd name="T100" fmla="*/ 1239879 w 10263"/>
                  <a:gd name="T101" fmla="*/ 79449 h 9543"/>
                  <a:gd name="T102" fmla="*/ 777977 w 10263"/>
                  <a:gd name="T103" fmla="*/ 301632 h 9543"/>
                  <a:gd name="T104" fmla="*/ 403090 w 10263"/>
                  <a:gd name="T105" fmla="*/ 642816 h 9543"/>
                  <a:gd name="T106" fmla="*/ 138605 w 10263"/>
                  <a:gd name="T107" fmla="*/ 1078926 h 9543"/>
                  <a:gd name="T108" fmla="*/ 8942 w 10263"/>
                  <a:gd name="T109" fmla="*/ 1585888 h 9543"/>
                  <a:gd name="T110" fmla="*/ 15821 w 10263"/>
                  <a:gd name="T111" fmla="*/ 2003426 h 9543"/>
                  <a:gd name="T112" fmla="*/ 95269 w 10263"/>
                  <a:gd name="T113" fmla="*/ 2340483 h 9543"/>
                  <a:gd name="T114" fmla="*/ 235594 w 10263"/>
                  <a:gd name="T115" fmla="*/ 2649337 h 9543"/>
                  <a:gd name="T116" fmla="*/ 429916 w 10263"/>
                  <a:gd name="T117" fmla="*/ 2923110 h 9543"/>
                  <a:gd name="T118" fmla="*/ 672045 w 10263"/>
                  <a:gd name="T119" fmla="*/ 3154923 h 9543"/>
                  <a:gd name="T120" fmla="*/ 1506083 w 10263"/>
                  <a:gd name="T121" fmla="*/ 2161636 h 954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0263" h="9543">
                    <a:moveTo>
                      <a:pt x="4379" y="6285"/>
                    </a:moveTo>
                    <a:lnTo>
                      <a:pt x="4346" y="6258"/>
                    </a:lnTo>
                    <a:lnTo>
                      <a:pt x="4314" y="6233"/>
                    </a:lnTo>
                    <a:lnTo>
                      <a:pt x="4285" y="6210"/>
                    </a:lnTo>
                    <a:lnTo>
                      <a:pt x="4258" y="6186"/>
                    </a:lnTo>
                    <a:lnTo>
                      <a:pt x="4232" y="6166"/>
                    </a:lnTo>
                    <a:lnTo>
                      <a:pt x="4209" y="6146"/>
                    </a:lnTo>
                    <a:lnTo>
                      <a:pt x="4187" y="6126"/>
                    </a:lnTo>
                    <a:lnTo>
                      <a:pt x="4166" y="6107"/>
                    </a:lnTo>
                    <a:lnTo>
                      <a:pt x="4137" y="6076"/>
                    </a:lnTo>
                    <a:lnTo>
                      <a:pt x="4106" y="6042"/>
                    </a:lnTo>
                    <a:lnTo>
                      <a:pt x="4073" y="6004"/>
                    </a:lnTo>
                    <a:lnTo>
                      <a:pt x="4041" y="5961"/>
                    </a:lnTo>
                    <a:lnTo>
                      <a:pt x="4024" y="5939"/>
                    </a:lnTo>
                    <a:lnTo>
                      <a:pt x="4007" y="5915"/>
                    </a:lnTo>
                    <a:lnTo>
                      <a:pt x="3991" y="5890"/>
                    </a:lnTo>
                    <a:lnTo>
                      <a:pt x="3974" y="5865"/>
                    </a:lnTo>
                    <a:lnTo>
                      <a:pt x="3957" y="5837"/>
                    </a:lnTo>
                    <a:lnTo>
                      <a:pt x="3941" y="5809"/>
                    </a:lnTo>
                    <a:lnTo>
                      <a:pt x="3926" y="5781"/>
                    </a:lnTo>
                    <a:lnTo>
                      <a:pt x="3910" y="5750"/>
                    </a:lnTo>
                    <a:lnTo>
                      <a:pt x="3895" y="5720"/>
                    </a:lnTo>
                    <a:lnTo>
                      <a:pt x="3881" y="5688"/>
                    </a:lnTo>
                    <a:lnTo>
                      <a:pt x="3867" y="5655"/>
                    </a:lnTo>
                    <a:lnTo>
                      <a:pt x="3853" y="5621"/>
                    </a:lnTo>
                    <a:lnTo>
                      <a:pt x="3841" y="5587"/>
                    </a:lnTo>
                    <a:lnTo>
                      <a:pt x="3829" y="5551"/>
                    </a:lnTo>
                    <a:lnTo>
                      <a:pt x="3818" y="5513"/>
                    </a:lnTo>
                    <a:lnTo>
                      <a:pt x="3807" y="5476"/>
                    </a:lnTo>
                    <a:lnTo>
                      <a:pt x="3799" y="5437"/>
                    </a:lnTo>
                    <a:lnTo>
                      <a:pt x="3791" y="5397"/>
                    </a:lnTo>
                    <a:lnTo>
                      <a:pt x="3783" y="5356"/>
                    </a:lnTo>
                    <a:lnTo>
                      <a:pt x="3777" y="5315"/>
                    </a:lnTo>
                    <a:lnTo>
                      <a:pt x="3773" y="5272"/>
                    </a:lnTo>
                    <a:lnTo>
                      <a:pt x="3769" y="5228"/>
                    </a:lnTo>
                    <a:lnTo>
                      <a:pt x="3767" y="5183"/>
                    </a:lnTo>
                    <a:lnTo>
                      <a:pt x="3767" y="5138"/>
                    </a:lnTo>
                    <a:lnTo>
                      <a:pt x="3767" y="5092"/>
                    </a:lnTo>
                    <a:lnTo>
                      <a:pt x="3769" y="5048"/>
                    </a:lnTo>
                    <a:lnTo>
                      <a:pt x="3773" y="5004"/>
                    </a:lnTo>
                    <a:lnTo>
                      <a:pt x="3777" y="4961"/>
                    </a:lnTo>
                    <a:lnTo>
                      <a:pt x="3783" y="4919"/>
                    </a:lnTo>
                    <a:lnTo>
                      <a:pt x="3791" y="4879"/>
                    </a:lnTo>
                    <a:lnTo>
                      <a:pt x="3799" y="4839"/>
                    </a:lnTo>
                    <a:lnTo>
                      <a:pt x="3807" y="4801"/>
                    </a:lnTo>
                    <a:lnTo>
                      <a:pt x="3818" y="4763"/>
                    </a:lnTo>
                    <a:lnTo>
                      <a:pt x="3829" y="4725"/>
                    </a:lnTo>
                    <a:lnTo>
                      <a:pt x="3841" y="4689"/>
                    </a:lnTo>
                    <a:lnTo>
                      <a:pt x="3853" y="4655"/>
                    </a:lnTo>
                    <a:lnTo>
                      <a:pt x="3867" y="4621"/>
                    </a:lnTo>
                    <a:lnTo>
                      <a:pt x="3881" y="4589"/>
                    </a:lnTo>
                    <a:lnTo>
                      <a:pt x="3895" y="4556"/>
                    </a:lnTo>
                    <a:lnTo>
                      <a:pt x="3910" y="4526"/>
                    </a:lnTo>
                    <a:lnTo>
                      <a:pt x="3926" y="4495"/>
                    </a:lnTo>
                    <a:lnTo>
                      <a:pt x="3941" y="4467"/>
                    </a:lnTo>
                    <a:lnTo>
                      <a:pt x="3957" y="4440"/>
                    </a:lnTo>
                    <a:lnTo>
                      <a:pt x="3974" y="4413"/>
                    </a:lnTo>
                    <a:lnTo>
                      <a:pt x="3991" y="4386"/>
                    </a:lnTo>
                    <a:lnTo>
                      <a:pt x="4007" y="4362"/>
                    </a:lnTo>
                    <a:lnTo>
                      <a:pt x="4024" y="4338"/>
                    </a:lnTo>
                    <a:lnTo>
                      <a:pt x="4041" y="4315"/>
                    </a:lnTo>
                    <a:lnTo>
                      <a:pt x="4073" y="4273"/>
                    </a:lnTo>
                    <a:lnTo>
                      <a:pt x="4106" y="4235"/>
                    </a:lnTo>
                    <a:lnTo>
                      <a:pt x="4137" y="4201"/>
                    </a:lnTo>
                    <a:lnTo>
                      <a:pt x="4166" y="4170"/>
                    </a:lnTo>
                    <a:lnTo>
                      <a:pt x="4196" y="4141"/>
                    </a:lnTo>
                    <a:lnTo>
                      <a:pt x="4231" y="4111"/>
                    </a:lnTo>
                    <a:lnTo>
                      <a:pt x="4268" y="4078"/>
                    </a:lnTo>
                    <a:lnTo>
                      <a:pt x="4311" y="4045"/>
                    </a:lnTo>
                    <a:lnTo>
                      <a:pt x="4333" y="4028"/>
                    </a:lnTo>
                    <a:lnTo>
                      <a:pt x="4357" y="4011"/>
                    </a:lnTo>
                    <a:lnTo>
                      <a:pt x="4381" y="3994"/>
                    </a:lnTo>
                    <a:lnTo>
                      <a:pt x="4408" y="3979"/>
                    </a:lnTo>
                    <a:lnTo>
                      <a:pt x="4434" y="3962"/>
                    </a:lnTo>
                    <a:lnTo>
                      <a:pt x="4462" y="3946"/>
                    </a:lnTo>
                    <a:lnTo>
                      <a:pt x="4490" y="3929"/>
                    </a:lnTo>
                    <a:lnTo>
                      <a:pt x="4521" y="3915"/>
                    </a:lnTo>
                    <a:lnTo>
                      <a:pt x="4551" y="3899"/>
                    </a:lnTo>
                    <a:lnTo>
                      <a:pt x="4583" y="3884"/>
                    </a:lnTo>
                    <a:lnTo>
                      <a:pt x="4615" y="3871"/>
                    </a:lnTo>
                    <a:lnTo>
                      <a:pt x="4650" y="3857"/>
                    </a:lnTo>
                    <a:lnTo>
                      <a:pt x="4684" y="3844"/>
                    </a:lnTo>
                    <a:lnTo>
                      <a:pt x="4720" y="3833"/>
                    </a:lnTo>
                    <a:lnTo>
                      <a:pt x="4756" y="3821"/>
                    </a:lnTo>
                    <a:lnTo>
                      <a:pt x="4794" y="3812"/>
                    </a:lnTo>
                    <a:lnTo>
                      <a:pt x="4833" y="3802"/>
                    </a:lnTo>
                    <a:lnTo>
                      <a:pt x="4873" y="3794"/>
                    </a:lnTo>
                    <a:lnTo>
                      <a:pt x="4914" y="3787"/>
                    </a:lnTo>
                    <a:lnTo>
                      <a:pt x="4954" y="3781"/>
                    </a:lnTo>
                    <a:lnTo>
                      <a:pt x="4997" y="3776"/>
                    </a:lnTo>
                    <a:lnTo>
                      <a:pt x="5041" y="3773"/>
                    </a:lnTo>
                    <a:lnTo>
                      <a:pt x="5085" y="3771"/>
                    </a:lnTo>
                    <a:lnTo>
                      <a:pt x="5131" y="3770"/>
                    </a:lnTo>
                    <a:lnTo>
                      <a:pt x="5178" y="3771"/>
                    </a:lnTo>
                    <a:lnTo>
                      <a:pt x="5222" y="3773"/>
                    </a:lnTo>
                    <a:lnTo>
                      <a:pt x="5266" y="3776"/>
                    </a:lnTo>
                    <a:lnTo>
                      <a:pt x="5308" y="3780"/>
                    </a:lnTo>
                    <a:lnTo>
                      <a:pt x="5349" y="3787"/>
                    </a:lnTo>
                    <a:lnTo>
                      <a:pt x="5390" y="3794"/>
                    </a:lnTo>
                    <a:lnTo>
                      <a:pt x="5430" y="3802"/>
                    </a:lnTo>
                    <a:lnTo>
                      <a:pt x="5469" y="3812"/>
                    </a:lnTo>
                    <a:lnTo>
                      <a:pt x="5506" y="3821"/>
                    </a:lnTo>
                    <a:lnTo>
                      <a:pt x="5543" y="3833"/>
                    </a:lnTo>
                    <a:lnTo>
                      <a:pt x="5579" y="3844"/>
                    </a:lnTo>
                    <a:lnTo>
                      <a:pt x="5613" y="3857"/>
                    </a:lnTo>
                    <a:lnTo>
                      <a:pt x="5648" y="3871"/>
                    </a:lnTo>
                    <a:lnTo>
                      <a:pt x="5680" y="3884"/>
                    </a:lnTo>
                    <a:lnTo>
                      <a:pt x="5712" y="3899"/>
                    </a:lnTo>
                    <a:lnTo>
                      <a:pt x="5742" y="3914"/>
                    </a:lnTo>
                    <a:lnTo>
                      <a:pt x="5772" y="3929"/>
                    </a:lnTo>
                    <a:lnTo>
                      <a:pt x="5801" y="3945"/>
                    </a:lnTo>
                    <a:lnTo>
                      <a:pt x="5829" y="3961"/>
                    </a:lnTo>
                    <a:lnTo>
                      <a:pt x="5855" y="3978"/>
                    </a:lnTo>
                    <a:lnTo>
                      <a:pt x="5881" y="3994"/>
                    </a:lnTo>
                    <a:lnTo>
                      <a:pt x="5906" y="4011"/>
                    </a:lnTo>
                    <a:lnTo>
                      <a:pt x="5930" y="4028"/>
                    </a:lnTo>
                    <a:lnTo>
                      <a:pt x="5952" y="4045"/>
                    </a:lnTo>
                    <a:lnTo>
                      <a:pt x="5995" y="4077"/>
                    </a:lnTo>
                    <a:lnTo>
                      <a:pt x="6032" y="4110"/>
                    </a:lnTo>
                    <a:lnTo>
                      <a:pt x="6067" y="4141"/>
                    </a:lnTo>
                    <a:lnTo>
                      <a:pt x="6097" y="4169"/>
                    </a:lnTo>
                    <a:lnTo>
                      <a:pt x="6126" y="4200"/>
                    </a:lnTo>
                    <a:lnTo>
                      <a:pt x="6157" y="4234"/>
                    </a:lnTo>
                    <a:lnTo>
                      <a:pt x="6189" y="4272"/>
                    </a:lnTo>
                    <a:lnTo>
                      <a:pt x="6222" y="4314"/>
                    </a:lnTo>
                    <a:lnTo>
                      <a:pt x="6239" y="4337"/>
                    </a:lnTo>
                    <a:lnTo>
                      <a:pt x="6255" y="4361"/>
                    </a:lnTo>
                    <a:lnTo>
                      <a:pt x="6272" y="4385"/>
                    </a:lnTo>
                    <a:lnTo>
                      <a:pt x="6289" y="4412"/>
                    </a:lnTo>
                    <a:lnTo>
                      <a:pt x="6306" y="4438"/>
                    </a:lnTo>
                    <a:lnTo>
                      <a:pt x="6321" y="4466"/>
                    </a:lnTo>
                    <a:lnTo>
                      <a:pt x="6337" y="4494"/>
                    </a:lnTo>
                    <a:lnTo>
                      <a:pt x="6353" y="4524"/>
                    </a:lnTo>
                    <a:lnTo>
                      <a:pt x="6367" y="4555"/>
                    </a:lnTo>
                    <a:lnTo>
                      <a:pt x="6382" y="4587"/>
                    </a:lnTo>
                    <a:lnTo>
                      <a:pt x="6396" y="4619"/>
                    </a:lnTo>
                    <a:lnTo>
                      <a:pt x="6409" y="4653"/>
                    </a:lnTo>
                    <a:lnTo>
                      <a:pt x="6422" y="4688"/>
                    </a:lnTo>
                    <a:lnTo>
                      <a:pt x="6433" y="4724"/>
                    </a:lnTo>
                    <a:lnTo>
                      <a:pt x="6445" y="4761"/>
                    </a:lnTo>
                    <a:lnTo>
                      <a:pt x="6455" y="4798"/>
                    </a:lnTo>
                    <a:lnTo>
                      <a:pt x="6464" y="4837"/>
                    </a:lnTo>
                    <a:lnTo>
                      <a:pt x="6472" y="4877"/>
                    </a:lnTo>
                    <a:lnTo>
                      <a:pt x="6480" y="4917"/>
                    </a:lnTo>
                    <a:lnTo>
                      <a:pt x="6486" y="4959"/>
                    </a:lnTo>
                    <a:lnTo>
                      <a:pt x="6490" y="5002"/>
                    </a:lnTo>
                    <a:lnTo>
                      <a:pt x="6494" y="5046"/>
                    </a:lnTo>
                    <a:lnTo>
                      <a:pt x="6496" y="5090"/>
                    </a:lnTo>
                    <a:lnTo>
                      <a:pt x="6496" y="5136"/>
                    </a:lnTo>
                    <a:lnTo>
                      <a:pt x="6496" y="5181"/>
                    </a:lnTo>
                    <a:lnTo>
                      <a:pt x="6494" y="5226"/>
                    </a:lnTo>
                    <a:lnTo>
                      <a:pt x="6490" y="5270"/>
                    </a:lnTo>
                    <a:lnTo>
                      <a:pt x="6486" y="5313"/>
                    </a:lnTo>
                    <a:lnTo>
                      <a:pt x="6480" y="5354"/>
                    </a:lnTo>
                    <a:lnTo>
                      <a:pt x="6472" y="5395"/>
                    </a:lnTo>
                    <a:lnTo>
                      <a:pt x="6464" y="5435"/>
                    </a:lnTo>
                    <a:lnTo>
                      <a:pt x="6455" y="5475"/>
                    </a:lnTo>
                    <a:lnTo>
                      <a:pt x="6445" y="5512"/>
                    </a:lnTo>
                    <a:lnTo>
                      <a:pt x="6433" y="5549"/>
                    </a:lnTo>
                    <a:lnTo>
                      <a:pt x="6422" y="5585"/>
                    </a:lnTo>
                    <a:lnTo>
                      <a:pt x="6409" y="5620"/>
                    </a:lnTo>
                    <a:lnTo>
                      <a:pt x="6396" y="5654"/>
                    </a:lnTo>
                    <a:lnTo>
                      <a:pt x="6382" y="5686"/>
                    </a:lnTo>
                    <a:lnTo>
                      <a:pt x="6367" y="5719"/>
                    </a:lnTo>
                    <a:lnTo>
                      <a:pt x="6353" y="5749"/>
                    </a:lnTo>
                    <a:lnTo>
                      <a:pt x="6337" y="5780"/>
                    </a:lnTo>
                    <a:lnTo>
                      <a:pt x="6321" y="5809"/>
                    </a:lnTo>
                    <a:lnTo>
                      <a:pt x="6306" y="5836"/>
                    </a:lnTo>
                    <a:lnTo>
                      <a:pt x="6289" y="5864"/>
                    </a:lnTo>
                    <a:lnTo>
                      <a:pt x="6272" y="5890"/>
                    </a:lnTo>
                    <a:lnTo>
                      <a:pt x="6255" y="5914"/>
                    </a:lnTo>
                    <a:lnTo>
                      <a:pt x="6239" y="5938"/>
                    </a:lnTo>
                    <a:lnTo>
                      <a:pt x="6222" y="5961"/>
                    </a:lnTo>
                    <a:lnTo>
                      <a:pt x="6189" y="6004"/>
                    </a:lnTo>
                    <a:lnTo>
                      <a:pt x="6157" y="6042"/>
                    </a:lnTo>
                    <a:lnTo>
                      <a:pt x="6126" y="6076"/>
                    </a:lnTo>
                    <a:lnTo>
                      <a:pt x="6097" y="6107"/>
                    </a:lnTo>
                    <a:lnTo>
                      <a:pt x="6076" y="6126"/>
                    </a:lnTo>
                    <a:lnTo>
                      <a:pt x="6054" y="6146"/>
                    </a:lnTo>
                    <a:lnTo>
                      <a:pt x="6031" y="6166"/>
                    </a:lnTo>
                    <a:lnTo>
                      <a:pt x="6005" y="6186"/>
                    </a:lnTo>
                    <a:lnTo>
                      <a:pt x="5978" y="6210"/>
                    </a:lnTo>
                    <a:lnTo>
                      <a:pt x="5948" y="6233"/>
                    </a:lnTo>
                    <a:lnTo>
                      <a:pt x="5917" y="6258"/>
                    </a:lnTo>
                    <a:lnTo>
                      <a:pt x="5884" y="6285"/>
                    </a:lnTo>
                    <a:lnTo>
                      <a:pt x="5885" y="6285"/>
                    </a:lnTo>
                    <a:lnTo>
                      <a:pt x="6138" y="6739"/>
                    </a:lnTo>
                    <a:lnTo>
                      <a:pt x="5893" y="6293"/>
                    </a:lnTo>
                    <a:lnTo>
                      <a:pt x="5962" y="6257"/>
                    </a:lnTo>
                    <a:lnTo>
                      <a:pt x="6032" y="6220"/>
                    </a:lnTo>
                    <a:lnTo>
                      <a:pt x="6102" y="6184"/>
                    </a:lnTo>
                    <a:lnTo>
                      <a:pt x="6174" y="6150"/>
                    </a:lnTo>
                    <a:lnTo>
                      <a:pt x="6245" y="6116"/>
                    </a:lnTo>
                    <a:lnTo>
                      <a:pt x="6317" y="6084"/>
                    </a:lnTo>
                    <a:lnTo>
                      <a:pt x="6391" y="6053"/>
                    </a:lnTo>
                    <a:lnTo>
                      <a:pt x="6464" y="6023"/>
                    </a:lnTo>
                    <a:lnTo>
                      <a:pt x="6538" y="5994"/>
                    </a:lnTo>
                    <a:lnTo>
                      <a:pt x="6613" y="5965"/>
                    </a:lnTo>
                    <a:lnTo>
                      <a:pt x="6687" y="5939"/>
                    </a:lnTo>
                    <a:lnTo>
                      <a:pt x="6763" y="5913"/>
                    </a:lnTo>
                    <a:lnTo>
                      <a:pt x="6839" y="5889"/>
                    </a:lnTo>
                    <a:lnTo>
                      <a:pt x="6915" y="5866"/>
                    </a:lnTo>
                    <a:lnTo>
                      <a:pt x="6993" y="5844"/>
                    </a:lnTo>
                    <a:lnTo>
                      <a:pt x="7070" y="5823"/>
                    </a:lnTo>
                    <a:lnTo>
                      <a:pt x="7149" y="5803"/>
                    </a:lnTo>
                    <a:lnTo>
                      <a:pt x="7227" y="5784"/>
                    </a:lnTo>
                    <a:lnTo>
                      <a:pt x="7306" y="5766"/>
                    </a:lnTo>
                    <a:lnTo>
                      <a:pt x="7386" y="5750"/>
                    </a:lnTo>
                    <a:lnTo>
                      <a:pt x="7465" y="5736"/>
                    </a:lnTo>
                    <a:lnTo>
                      <a:pt x="7546" y="5722"/>
                    </a:lnTo>
                    <a:lnTo>
                      <a:pt x="7627" y="5709"/>
                    </a:lnTo>
                    <a:lnTo>
                      <a:pt x="7707" y="5698"/>
                    </a:lnTo>
                    <a:lnTo>
                      <a:pt x="7789" y="5688"/>
                    </a:lnTo>
                    <a:lnTo>
                      <a:pt x="7872" y="5679"/>
                    </a:lnTo>
                    <a:lnTo>
                      <a:pt x="7953" y="5672"/>
                    </a:lnTo>
                    <a:lnTo>
                      <a:pt x="8036" y="5666"/>
                    </a:lnTo>
                    <a:lnTo>
                      <a:pt x="8119" y="5661"/>
                    </a:lnTo>
                    <a:lnTo>
                      <a:pt x="8203" y="5658"/>
                    </a:lnTo>
                    <a:lnTo>
                      <a:pt x="8286" y="5656"/>
                    </a:lnTo>
                    <a:lnTo>
                      <a:pt x="8370" y="5655"/>
                    </a:lnTo>
                    <a:lnTo>
                      <a:pt x="8431" y="5656"/>
                    </a:lnTo>
                    <a:lnTo>
                      <a:pt x="8491" y="5657"/>
                    </a:lnTo>
                    <a:lnTo>
                      <a:pt x="8550" y="5658"/>
                    </a:lnTo>
                    <a:lnTo>
                      <a:pt x="8610" y="5661"/>
                    </a:lnTo>
                    <a:lnTo>
                      <a:pt x="8669" y="5663"/>
                    </a:lnTo>
                    <a:lnTo>
                      <a:pt x="8729" y="5668"/>
                    </a:lnTo>
                    <a:lnTo>
                      <a:pt x="8787" y="5672"/>
                    </a:lnTo>
                    <a:lnTo>
                      <a:pt x="8846" y="5677"/>
                    </a:lnTo>
                    <a:lnTo>
                      <a:pt x="8905" y="5682"/>
                    </a:lnTo>
                    <a:lnTo>
                      <a:pt x="8963" y="5690"/>
                    </a:lnTo>
                    <a:lnTo>
                      <a:pt x="9022" y="5696"/>
                    </a:lnTo>
                    <a:lnTo>
                      <a:pt x="9079" y="5704"/>
                    </a:lnTo>
                    <a:lnTo>
                      <a:pt x="9137" y="5713"/>
                    </a:lnTo>
                    <a:lnTo>
                      <a:pt x="9195" y="5721"/>
                    </a:lnTo>
                    <a:lnTo>
                      <a:pt x="9252" y="5730"/>
                    </a:lnTo>
                    <a:lnTo>
                      <a:pt x="9310" y="5741"/>
                    </a:lnTo>
                    <a:lnTo>
                      <a:pt x="9366" y="5751"/>
                    </a:lnTo>
                    <a:lnTo>
                      <a:pt x="9423" y="5763"/>
                    </a:lnTo>
                    <a:lnTo>
                      <a:pt x="9480" y="5776"/>
                    </a:lnTo>
                    <a:lnTo>
                      <a:pt x="9536" y="5788"/>
                    </a:lnTo>
                    <a:lnTo>
                      <a:pt x="9593" y="5802"/>
                    </a:lnTo>
                    <a:lnTo>
                      <a:pt x="9648" y="5815"/>
                    </a:lnTo>
                    <a:lnTo>
                      <a:pt x="9704" y="5830"/>
                    </a:lnTo>
                    <a:lnTo>
                      <a:pt x="9759" y="5846"/>
                    </a:lnTo>
                    <a:lnTo>
                      <a:pt x="9814" y="5861"/>
                    </a:lnTo>
                    <a:lnTo>
                      <a:pt x="9869" y="5877"/>
                    </a:lnTo>
                    <a:lnTo>
                      <a:pt x="9924" y="5895"/>
                    </a:lnTo>
                    <a:lnTo>
                      <a:pt x="9978" y="5912"/>
                    </a:lnTo>
                    <a:lnTo>
                      <a:pt x="10032" y="5931"/>
                    </a:lnTo>
                    <a:lnTo>
                      <a:pt x="10086" y="5948"/>
                    </a:lnTo>
                    <a:lnTo>
                      <a:pt x="10140" y="5968"/>
                    </a:lnTo>
                    <a:lnTo>
                      <a:pt x="10193" y="5988"/>
                    </a:lnTo>
                    <a:lnTo>
                      <a:pt x="10201" y="5936"/>
                    </a:lnTo>
                    <a:lnTo>
                      <a:pt x="10209" y="5883"/>
                    </a:lnTo>
                    <a:lnTo>
                      <a:pt x="10216" y="5831"/>
                    </a:lnTo>
                    <a:lnTo>
                      <a:pt x="10223" y="5779"/>
                    </a:lnTo>
                    <a:lnTo>
                      <a:pt x="10230" y="5726"/>
                    </a:lnTo>
                    <a:lnTo>
                      <a:pt x="10235" y="5674"/>
                    </a:lnTo>
                    <a:lnTo>
                      <a:pt x="10240" y="5620"/>
                    </a:lnTo>
                    <a:lnTo>
                      <a:pt x="10245" y="5567"/>
                    </a:lnTo>
                    <a:lnTo>
                      <a:pt x="10250" y="5513"/>
                    </a:lnTo>
                    <a:lnTo>
                      <a:pt x="10253" y="5460"/>
                    </a:lnTo>
                    <a:lnTo>
                      <a:pt x="10256" y="5406"/>
                    </a:lnTo>
                    <a:lnTo>
                      <a:pt x="10259" y="5353"/>
                    </a:lnTo>
                    <a:lnTo>
                      <a:pt x="10260" y="5299"/>
                    </a:lnTo>
                    <a:lnTo>
                      <a:pt x="10262" y="5245"/>
                    </a:lnTo>
                    <a:lnTo>
                      <a:pt x="10263" y="5191"/>
                    </a:lnTo>
                    <a:lnTo>
                      <a:pt x="10263" y="5136"/>
                    </a:lnTo>
                    <a:lnTo>
                      <a:pt x="10256" y="4872"/>
                    </a:lnTo>
                    <a:lnTo>
                      <a:pt x="10237" y="4611"/>
                    </a:lnTo>
                    <a:lnTo>
                      <a:pt x="10203" y="4354"/>
                    </a:lnTo>
                    <a:lnTo>
                      <a:pt x="10158" y="4101"/>
                    </a:lnTo>
                    <a:lnTo>
                      <a:pt x="10102" y="3853"/>
                    </a:lnTo>
                    <a:lnTo>
                      <a:pt x="10033" y="3609"/>
                    </a:lnTo>
                    <a:lnTo>
                      <a:pt x="9952" y="3371"/>
                    </a:lnTo>
                    <a:lnTo>
                      <a:pt x="9860" y="3137"/>
                    </a:lnTo>
                    <a:lnTo>
                      <a:pt x="9757" y="2909"/>
                    </a:lnTo>
                    <a:lnTo>
                      <a:pt x="9644" y="2688"/>
                    </a:lnTo>
                    <a:lnTo>
                      <a:pt x="9520" y="2473"/>
                    </a:lnTo>
                    <a:lnTo>
                      <a:pt x="9386" y="2264"/>
                    </a:lnTo>
                    <a:lnTo>
                      <a:pt x="9244" y="2063"/>
                    </a:lnTo>
                    <a:lnTo>
                      <a:pt x="9091" y="1869"/>
                    </a:lnTo>
                    <a:lnTo>
                      <a:pt x="8930" y="1683"/>
                    </a:lnTo>
                    <a:lnTo>
                      <a:pt x="8760" y="1504"/>
                    </a:lnTo>
                    <a:lnTo>
                      <a:pt x="8582" y="1335"/>
                    </a:lnTo>
                    <a:lnTo>
                      <a:pt x="8395" y="1173"/>
                    </a:lnTo>
                    <a:lnTo>
                      <a:pt x="8202" y="1020"/>
                    </a:lnTo>
                    <a:lnTo>
                      <a:pt x="8001" y="877"/>
                    </a:lnTo>
                    <a:lnTo>
                      <a:pt x="7792" y="743"/>
                    </a:lnTo>
                    <a:lnTo>
                      <a:pt x="7577" y="620"/>
                    </a:lnTo>
                    <a:lnTo>
                      <a:pt x="7356" y="506"/>
                    </a:lnTo>
                    <a:lnTo>
                      <a:pt x="7129" y="404"/>
                    </a:lnTo>
                    <a:lnTo>
                      <a:pt x="6895" y="311"/>
                    </a:lnTo>
                    <a:lnTo>
                      <a:pt x="6658" y="231"/>
                    </a:lnTo>
                    <a:lnTo>
                      <a:pt x="6414" y="161"/>
                    </a:lnTo>
                    <a:lnTo>
                      <a:pt x="6165" y="105"/>
                    </a:lnTo>
                    <a:lnTo>
                      <a:pt x="5913" y="59"/>
                    </a:lnTo>
                    <a:lnTo>
                      <a:pt x="5656" y="26"/>
                    </a:lnTo>
                    <a:lnTo>
                      <a:pt x="5395" y="6"/>
                    </a:lnTo>
                    <a:lnTo>
                      <a:pt x="5131" y="0"/>
                    </a:lnTo>
                    <a:lnTo>
                      <a:pt x="4867" y="6"/>
                    </a:lnTo>
                    <a:lnTo>
                      <a:pt x="4607" y="26"/>
                    </a:lnTo>
                    <a:lnTo>
                      <a:pt x="4350" y="59"/>
                    </a:lnTo>
                    <a:lnTo>
                      <a:pt x="4098" y="105"/>
                    </a:lnTo>
                    <a:lnTo>
                      <a:pt x="3849" y="161"/>
                    </a:lnTo>
                    <a:lnTo>
                      <a:pt x="3605" y="231"/>
                    </a:lnTo>
                    <a:lnTo>
                      <a:pt x="3367" y="311"/>
                    </a:lnTo>
                    <a:lnTo>
                      <a:pt x="3134" y="404"/>
                    </a:lnTo>
                    <a:lnTo>
                      <a:pt x="2907" y="506"/>
                    </a:lnTo>
                    <a:lnTo>
                      <a:pt x="2686" y="620"/>
                    </a:lnTo>
                    <a:lnTo>
                      <a:pt x="2471" y="743"/>
                    </a:lnTo>
                    <a:lnTo>
                      <a:pt x="2262" y="877"/>
                    </a:lnTo>
                    <a:lnTo>
                      <a:pt x="2061" y="1020"/>
                    </a:lnTo>
                    <a:lnTo>
                      <a:pt x="1867" y="1173"/>
                    </a:lnTo>
                    <a:lnTo>
                      <a:pt x="1681" y="1335"/>
                    </a:lnTo>
                    <a:lnTo>
                      <a:pt x="1503" y="1504"/>
                    </a:lnTo>
                    <a:lnTo>
                      <a:pt x="1333" y="1683"/>
                    </a:lnTo>
                    <a:lnTo>
                      <a:pt x="1172" y="1869"/>
                    </a:lnTo>
                    <a:lnTo>
                      <a:pt x="1019" y="2063"/>
                    </a:lnTo>
                    <a:lnTo>
                      <a:pt x="876" y="2264"/>
                    </a:lnTo>
                    <a:lnTo>
                      <a:pt x="742" y="2473"/>
                    </a:lnTo>
                    <a:lnTo>
                      <a:pt x="619" y="2688"/>
                    </a:lnTo>
                    <a:lnTo>
                      <a:pt x="506" y="2909"/>
                    </a:lnTo>
                    <a:lnTo>
                      <a:pt x="403" y="3137"/>
                    </a:lnTo>
                    <a:lnTo>
                      <a:pt x="311" y="3369"/>
                    </a:lnTo>
                    <a:lnTo>
                      <a:pt x="230" y="3609"/>
                    </a:lnTo>
                    <a:lnTo>
                      <a:pt x="161" y="3852"/>
                    </a:lnTo>
                    <a:lnTo>
                      <a:pt x="104" y="4100"/>
                    </a:lnTo>
                    <a:lnTo>
                      <a:pt x="59" y="4354"/>
                    </a:lnTo>
                    <a:lnTo>
                      <a:pt x="26" y="4611"/>
                    </a:lnTo>
                    <a:lnTo>
                      <a:pt x="7" y="4872"/>
                    </a:lnTo>
                    <a:lnTo>
                      <a:pt x="0" y="5136"/>
                    </a:lnTo>
                    <a:lnTo>
                      <a:pt x="3" y="5310"/>
                    </a:lnTo>
                    <a:lnTo>
                      <a:pt x="11" y="5483"/>
                    </a:lnTo>
                    <a:lnTo>
                      <a:pt x="26" y="5655"/>
                    </a:lnTo>
                    <a:lnTo>
                      <a:pt x="46" y="5825"/>
                    </a:lnTo>
                    <a:lnTo>
                      <a:pt x="71" y="5994"/>
                    </a:lnTo>
                    <a:lnTo>
                      <a:pt x="101" y="6159"/>
                    </a:lnTo>
                    <a:lnTo>
                      <a:pt x="138" y="6324"/>
                    </a:lnTo>
                    <a:lnTo>
                      <a:pt x="179" y="6486"/>
                    </a:lnTo>
                    <a:lnTo>
                      <a:pt x="225" y="6647"/>
                    </a:lnTo>
                    <a:lnTo>
                      <a:pt x="277" y="6805"/>
                    </a:lnTo>
                    <a:lnTo>
                      <a:pt x="333" y="6961"/>
                    </a:lnTo>
                    <a:lnTo>
                      <a:pt x="395" y="7115"/>
                    </a:lnTo>
                    <a:lnTo>
                      <a:pt x="461" y="7266"/>
                    </a:lnTo>
                    <a:lnTo>
                      <a:pt x="531" y="7414"/>
                    </a:lnTo>
                    <a:lnTo>
                      <a:pt x="605" y="7561"/>
                    </a:lnTo>
                    <a:lnTo>
                      <a:pt x="685" y="7703"/>
                    </a:lnTo>
                    <a:lnTo>
                      <a:pt x="769" y="7844"/>
                    </a:lnTo>
                    <a:lnTo>
                      <a:pt x="858" y="7981"/>
                    </a:lnTo>
                    <a:lnTo>
                      <a:pt x="950" y="8115"/>
                    </a:lnTo>
                    <a:lnTo>
                      <a:pt x="1046" y="8247"/>
                    </a:lnTo>
                    <a:lnTo>
                      <a:pt x="1147" y="8375"/>
                    </a:lnTo>
                    <a:lnTo>
                      <a:pt x="1250" y="8499"/>
                    </a:lnTo>
                    <a:lnTo>
                      <a:pt x="1359" y="8621"/>
                    </a:lnTo>
                    <a:lnTo>
                      <a:pt x="1471" y="8738"/>
                    </a:lnTo>
                    <a:lnTo>
                      <a:pt x="1587" y="8852"/>
                    </a:lnTo>
                    <a:lnTo>
                      <a:pt x="1705" y="8964"/>
                    </a:lnTo>
                    <a:lnTo>
                      <a:pt x="1828" y="9071"/>
                    </a:lnTo>
                    <a:lnTo>
                      <a:pt x="1954" y="9173"/>
                    </a:lnTo>
                    <a:lnTo>
                      <a:pt x="2083" y="9272"/>
                    </a:lnTo>
                    <a:lnTo>
                      <a:pt x="2215" y="9366"/>
                    </a:lnTo>
                    <a:lnTo>
                      <a:pt x="2350" y="9457"/>
                    </a:lnTo>
                    <a:lnTo>
                      <a:pt x="2490" y="9543"/>
                    </a:lnTo>
                    <a:lnTo>
                      <a:pt x="4378" y="6285"/>
                    </a:lnTo>
                    <a:lnTo>
                      <a:pt x="4379" y="628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00000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0" dist="50800" dir="5400000" sx="100999" sy="100999" algn="ctr" rotWithShape="0">
                  <a:srgbClr val="000000">
                    <a:alpha val="2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6" name="Freeform 923"/>
              <p:cNvSpPr/>
              <p:nvPr/>
            </p:nvSpPr>
            <p:spPr bwMode="auto">
              <a:xfrm>
                <a:off x="5679734" y="2881793"/>
                <a:ext cx="837476" cy="839745"/>
              </a:xfrm>
              <a:custGeom>
                <a:avLst/>
                <a:gdLst>
                  <a:gd name="T0" fmla="*/ 1162383 w 3389"/>
                  <a:gd name="T1" fmla="*/ 643472 h 3394"/>
                  <a:gd name="T2" fmla="*/ 1146912 w 3389"/>
                  <a:gd name="T3" fmla="*/ 729841 h 3394"/>
                  <a:gd name="T4" fmla="*/ 1119408 w 3389"/>
                  <a:gd name="T5" fmla="*/ 811050 h 3394"/>
                  <a:gd name="T6" fmla="*/ 1080902 w 3389"/>
                  <a:gd name="T7" fmla="*/ 886408 h 3394"/>
                  <a:gd name="T8" fmla="*/ 1032427 w 3389"/>
                  <a:gd name="T9" fmla="*/ 955229 h 3394"/>
                  <a:gd name="T10" fmla="*/ 974325 w 3389"/>
                  <a:gd name="T11" fmla="*/ 1015791 h 3394"/>
                  <a:gd name="T12" fmla="*/ 908316 w 3389"/>
                  <a:gd name="T13" fmla="*/ 1067750 h 3394"/>
                  <a:gd name="T14" fmla="*/ 835430 w 3389"/>
                  <a:gd name="T15" fmla="*/ 1110075 h 3394"/>
                  <a:gd name="T16" fmla="*/ 755669 w 3389"/>
                  <a:gd name="T17" fmla="*/ 1141388 h 3394"/>
                  <a:gd name="T18" fmla="*/ 671095 w 3389"/>
                  <a:gd name="T19" fmla="*/ 1161002 h 3394"/>
                  <a:gd name="T20" fmla="*/ 582395 w 3389"/>
                  <a:gd name="T21" fmla="*/ 1167884 h 3394"/>
                  <a:gd name="T22" fmla="*/ 494038 w 3389"/>
                  <a:gd name="T23" fmla="*/ 1161002 h 3394"/>
                  <a:gd name="T24" fmla="*/ 409464 w 3389"/>
                  <a:gd name="T25" fmla="*/ 1141388 h 3394"/>
                  <a:gd name="T26" fmla="*/ 329703 w 3389"/>
                  <a:gd name="T27" fmla="*/ 1110075 h 3394"/>
                  <a:gd name="T28" fmla="*/ 256474 w 3389"/>
                  <a:gd name="T29" fmla="*/ 1067750 h 3394"/>
                  <a:gd name="T30" fmla="*/ 190808 w 3389"/>
                  <a:gd name="T31" fmla="*/ 1015791 h 3394"/>
                  <a:gd name="T32" fmla="*/ 132706 w 3389"/>
                  <a:gd name="T33" fmla="*/ 955229 h 3394"/>
                  <a:gd name="T34" fmla="*/ 84231 w 3389"/>
                  <a:gd name="T35" fmla="*/ 886408 h 3394"/>
                  <a:gd name="T36" fmla="*/ 45725 w 3389"/>
                  <a:gd name="T37" fmla="*/ 811050 h 3394"/>
                  <a:gd name="T38" fmla="*/ 18221 w 3389"/>
                  <a:gd name="T39" fmla="*/ 729841 h 3394"/>
                  <a:gd name="T40" fmla="*/ 2750 w 3389"/>
                  <a:gd name="T41" fmla="*/ 643472 h 3394"/>
                  <a:gd name="T42" fmla="*/ 688 w 3389"/>
                  <a:gd name="T43" fmla="*/ 553661 h 3394"/>
                  <a:gd name="T44" fmla="*/ 11689 w 3389"/>
                  <a:gd name="T45" fmla="*/ 466259 h 3394"/>
                  <a:gd name="T46" fmla="*/ 35067 w 3389"/>
                  <a:gd name="T47" fmla="*/ 382986 h 3394"/>
                  <a:gd name="T48" fmla="*/ 70135 w 3389"/>
                  <a:gd name="T49" fmla="*/ 305563 h 3394"/>
                  <a:gd name="T50" fmla="*/ 115516 w 3389"/>
                  <a:gd name="T51" fmla="*/ 234334 h 3394"/>
                  <a:gd name="T52" fmla="*/ 170524 w 3389"/>
                  <a:gd name="T53" fmla="*/ 171019 h 3394"/>
                  <a:gd name="T54" fmla="*/ 233783 w 3389"/>
                  <a:gd name="T55" fmla="*/ 115963 h 3394"/>
                  <a:gd name="T56" fmla="*/ 304949 w 3389"/>
                  <a:gd name="T57" fmla="*/ 70197 h 3394"/>
                  <a:gd name="T58" fmla="*/ 382304 w 3389"/>
                  <a:gd name="T59" fmla="*/ 35443 h 3394"/>
                  <a:gd name="T60" fmla="*/ 465159 w 3389"/>
                  <a:gd name="T61" fmla="*/ 12044 h 3394"/>
                  <a:gd name="T62" fmla="*/ 552484 w 3389"/>
                  <a:gd name="T63" fmla="*/ 688 h 3394"/>
                  <a:gd name="T64" fmla="*/ 641872 w 3389"/>
                  <a:gd name="T65" fmla="*/ 2753 h 3394"/>
                  <a:gd name="T66" fmla="*/ 728165 w 3389"/>
                  <a:gd name="T67" fmla="*/ 18237 h 3394"/>
                  <a:gd name="T68" fmla="*/ 809302 w 3389"/>
                  <a:gd name="T69" fmla="*/ 45766 h 3394"/>
                  <a:gd name="T70" fmla="*/ 884593 w 3389"/>
                  <a:gd name="T71" fmla="*/ 84305 h 3394"/>
                  <a:gd name="T72" fmla="*/ 953009 w 3389"/>
                  <a:gd name="T73" fmla="*/ 133168 h 3394"/>
                  <a:gd name="T74" fmla="*/ 1013862 w 3389"/>
                  <a:gd name="T75" fmla="*/ 191321 h 3394"/>
                  <a:gd name="T76" fmla="*/ 1065775 w 3389"/>
                  <a:gd name="T77" fmla="*/ 257045 h 3394"/>
                  <a:gd name="T78" fmla="*/ 1108062 w 3389"/>
                  <a:gd name="T79" fmla="*/ 330683 h 3394"/>
                  <a:gd name="T80" fmla="*/ 1139348 w 3389"/>
                  <a:gd name="T81" fmla="*/ 410170 h 3394"/>
                  <a:gd name="T82" fmla="*/ 1158601 w 3389"/>
                  <a:gd name="T83" fmla="*/ 494819 h 3394"/>
                  <a:gd name="T84" fmla="*/ 1165133 w 3389"/>
                  <a:gd name="T85" fmla="*/ 583598 h 339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89" h="3394">
                    <a:moveTo>
                      <a:pt x="3389" y="1696"/>
                    </a:moveTo>
                    <a:lnTo>
                      <a:pt x="3387" y="1784"/>
                    </a:lnTo>
                    <a:lnTo>
                      <a:pt x="3381" y="1870"/>
                    </a:lnTo>
                    <a:lnTo>
                      <a:pt x="3370" y="1955"/>
                    </a:lnTo>
                    <a:lnTo>
                      <a:pt x="3355" y="2038"/>
                    </a:lnTo>
                    <a:lnTo>
                      <a:pt x="3336" y="2121"/>
                    </a:lnTo>
                    <a:lnTo>
                      <a:pt x="3314" y="2201"/>
                    </a:lnTo>
                    <a:lnTo>
                      <a:pt x="3287" y="2280"/>
                    </a:lnTo>
                    <a:lnTo>
                      <a:pt x="3256" y="2357"/>
                    </a:lnTo>
                    <a:lnTo>
                      <a:pt x="3223" y="2432"/>
                    </a:lnTo>
                    <a:lnTo>
                      <a:pt x="3185" y="2506"/>
                    </a:lnTo>
                    <a:lnTo>
                      <a:pt x="3144" y="2576"/>
                    </a:lnTo>
                    <a:lnTo>
                      <a:pt x="3100" y="2645"/>
                    </a:lnTo>
                    <a:lnTo>
                      <a:pt x="3053" y="2711"/>
                    </a:lnTo>
                    <a:lnTo>
                      <a:pt x="3003" y="2776"/>
                    </a:lnTo>
                    <a:lnTo>
                      <a:pt x="2949" y="2837"/>
                    </a:lnTo>
                    <a:lnTo>
                      <a:pt x="2893" y="2897"/>
                    </a:lnTo>
                    <a:lnTo>
                      <a:pt x="2834" y="2952"/>
                    </a:lnTo>
                    <a:lnTo>
                      <a:pt x="2772" y="3006"/>
                    </a:lnTo>
                    <a:lnTo>
                      <a:pt x="2708" y="3056"/>
                    </a:lnTo>
                    <a:lnTo>
                      <a:pt x="2642" y="3103"/>
                    </a:lnTo>
                    <a:lnTo>
                      <a:pt x="2573" y="3147"/>
                    </a:lnTo>
                    <a:lnTo>
                      <a:pt x="2502" y="3188"/>
                    </a:lnTo>
                    <a:lnTo>
                      <a:pt x="2430" y="3226"/>
                    </a:lnTo>
                    <a:lnTo>
                      <a:pt x="2354" y="3259"/>
                    </a:lnTo>
                    <a:lnTo>
                      <a:pt x="2277" y="3290"/>
                    </a:lnTo>
                    <a:lnTo>
                      <a:pt x="2198" y="3317"/>
                    </a:lnTo>
                    <a:lnTo>
                      <a:pt x="2118" y="3340"/>
                    </a:lnTo>
                    <a:lnTo>
                      <a:pt x="2036" y="3359"/>
                    </a:lnTo>
                    <a:lnTo>
                      <a:pt x="1952" y="3374"/>
                    </a:lnTo>
                    <a:lnTo>
                      <a:pt x="1867" y="3384"/>
                    </a:lnTo>
                    <a:lnTo>
                      <a:pt x="1781" y="3390"/>
                    </a:lnTo>
                    <a:lnTo>
                      <a:pt x="1694" y="3394"/>
                    </a:lnTo>
                    <a:lnTo>
                      <a:pt x="1607" y="3390"/>
                    </a:lnTo>
                    <a:lnTo>
                      <a:pt x="1521" y="3384"/>
                    </a:lnTo>
                    <a:lnTo>
                      <a:pt x="1437" y="3374"/>
                    </a:lnTo>
                    <a:lnTo>
                      <a:pt x="1353" y="3359"/>
                    </a:lnTo>
                    <a:lnTo>
                      <a:pt x="1271" y="3340"/>
                    </a:lnTo>
                    <a:lnTo>
                      <a:pt x="1191" y="3317"/>
                    </a:lnTo>
                    <a:lnTo>
                      <a:pt x="1112" y="3290"/>
                    </a:lnTo>
                    <a:lnTo>
                      <a:pt x="1035" y="3259"/>
                    </a:lnTo>
                    <a:lnTo>
                      <a:pt x="959" y="3226"/>
                    </a:lnTo>
                    <a:lnTo>
                      <a:pt x="887" y="3188"/>
                    </a:lnTo>
                    <a:lnTo>
                      <a:pt x="816" y="3147"/>
                    </a:lnTo>
                    <a:lnTo>
                      <a:pt x="746" y="3103"/>
                    </a:lnTo>
                    <a:lnTo>
                      <a:pt x="680" y="3056"/>
                    </a:lnTo>
                    <a:lnTo>
                      <a:pt x="617" y="3006"/>
                    </a:lnTo>
                    <a:lnTo>
                      <a:pt x="555" y="2952"/>
                    </a:lnTo>
                    <a:lnTo>
                      <a:pt x="496" y="2897"/>
                    </a:lnTo>
                    <a:lnTo>
                      <a:pt x="440" y="2837"/>
                    </a:lnTo>
                    <a:lnTo>
                      <a:pt x="386" y="2776"/>
                    </a:lnTo>
                    <a:lnTo>
                      <a:pt x="336" y="2711"/>
                    </a:lnTo>
                    <a:lnTo>
                      <a:pt x="289" y="2645"/>
                    </a:lnTo>
                    <a:lnTo>
                      <a:pt x="245" y="2576"/>
                    </a:lnTo>
                    <a:lnTo>
                      <a:pt x="204" y="2506"/>
                    </a:lnTo>
                    <a:lnTo>
                      <a:pt x="166" y="2432"/>
                    </a:lnTo>
                    <a:lnTo>
                      <a:pt x="133" y="2357"/>
                    </a:lnTo>
                    <a:lnTo>
                      <a:pt x="102" y="2280"/>
                    </a:lnTo>
                    <a:lnTo>
                      <a:pt x="75" y="2201"/>
                    </a:lnTo>
                    <a:lnTo>
                      <a:pt x="53" y="2121"/>
                    </a:lnTo>
                    <a:lnTo>
                      <a:pt x="34" y="2038"/>
                    </a:lnTo>
                    <a:lnTo>
                      <a:pt x="18" y="1955"/>
                    </a:lnTo>
                    <a:lnTo>
                      <a:pt x="8" y="1870"/>
                    </a:lnTo>
                    <a:lnTo>
                      <a:pt x="2" y="1784"/>
                    </a:lnTo>
                    <a:lnTo>
                      <a:pt x="0" y="1696"/>
                    </a:lnTo>
                    <a:lnTo>
                      <a:pt x="2" y="1609"/>
                    </a:lnTo>
                    <a:lnTo>
                      <a:pt x="8" y="1523"/>
                    </a:lnTo>
                    <a:lnTo>
                      <a:pt x="18" y="1438"/>
                    </a:lnTo>
                    <a:lnTo>
                      <a:pt x="34" y="1355"/>
                    </a:lnTo>
                    <a:lnTo>
                      <a:pt x="53" y="1273"/>
                    </a:lnTo>
                    <a:lnTo>
                      <a:pt x="75" y="1192"/>
                    </a:lnTo>
                    <a:lnTo>
                      <a:pt x="102" y="1113"/>
                    </a:lnTo>
                    <a:lnTo>
                      <a:pt x="133" y="1036"/>
                    </a:lnTo>
                    <a:lnTo>
                      <a:pt x="166" y="961"/>
                    </a:lnTo>
                    <a:lnTo>
                      <a:pt x="204" y="888"/>
                    </a:lnTo>
                    <a:lnTo>
                      <a:pt x="245" y="817"/>
                    </a:lnTo>
                    <a:lnTo>
                      <a:pt x="289" y="747"/>
                    </a:lnTo>
                    <a:lnTo>
                      <a:pt x="336" y="681"/>
                    </a:lnTo>
                    <a:lnTo>
                      <a:pt x="386" y="617"/>
                    </a:lnTo>
                    <a:lnTo>
                      <a:pt x="440" y="556"/>
                    </a:lnTo>
                    <a:lnTo>
                      <a:pt x="496" y="497"/>
                    </a:lnTo>
                    <a:lnTo>
                      <a:pt x="555" y="440"/>
                    </a:lnTo>
                    <a:lnTo>
                      <a:pt x="617" y="387"/>
                    </a:lnTo>
                    <a:lnTo>
                      <a:pt x="680" y="337"/>
                    </a:lnTo>
                    <a:lnTo>
                      <a:pt x="746" y="289"/>
                    </a:lnTo>
                    <a:lnTo>
                      <a:pt x="816" y="245"/>
                    </a:lnTo>
                    <a:lnTo>
                      <a:pt x="887" y="204"/>
                    </a:lnTo>
                    <a:lnTo>
                      <a:pt x="959" y="167"/>
                    </a:lnTo>
                    <a:lnTo>
                      <a:pt x="1035" y="133"/>
                    </a:lnTo>
                    <a:lnTo>
                      <a:pt x="1112" y="103"/>
                    </a:lnTo>
                    <a:lnTo>
                      <a:pt x="1191" y="77"/>
                    </a:lnTo>
                    <a:lnTo>
                      <a:pt x="1271" y="53"/>
                    </a:lnTo>
                    <a:lnTo>
                      <a:pt x="1353" y="35"/>
                    </a:lnTo>
                    <a:lnTo>
                      <a:pt x="1437" y="20"/>
                    </a:lnTo>
                    <a:lnTo>
                      <a:pt x="1521" y="8"/>
                    </a:lnTo>
                    <a:lnTo>
                      <a:pt x="1607" y="2"/>
                    </a:lnTo>
                    <a:lnTo>
                      <a:pt x="1694" y="0"/>
                    </a:lnTo>
                    <a:lnTo>
                      <a:pt x="1781" y="2"/>
                    </a:lnTo>
                    <a:lnTo>
                      <a:pt x="1867" y="8"/>
                    </a:lnTo>
                    <a:lnTo>
                      <a:pt x="1952" y="20"/>
                    </a:lnTo>
                    <a:lnTo>
                      <a:pt x="2036" y="35"/>
                    </a:lnTo>
                    <a:lnTo>
                      <a:pt x="2118" y="53"/>
                    </a:lnTo>
                    <a:lnTo>
                      <a:pt x="2198" y="77"/>
                    </a:lnTo>
                    <a:lnTo>
                      <a:pt x="2277" y="103"/>
                    </a:lnTo>
                    <a:lnTo>
                      <a:pt x="2354" y="133"/>
                    </a:lnTo>
                    <a:lnTo>
                      <a:pt x="2430" y="167"/>
                    </a:lnTo>
                    <a:lnTo>
                      <a:pt x="2502" y="204"/>
                    </a:lnTo>
                    <a:lnTo>
                      <a:pt x="2573" y="245"/>
                    </a:lnTo>
                    <a:lnTo>
                      <a:pt x="2642" y="289"/>
                    </a:lnTo>
                    <a:lnTo>
                      <a:pt x="2708" y="337"/>
                    </a:lnTo>
                    <a:lnTo>
                      <a:pt x="2772" y="387"/>
                    </a:lnTo>
                    <a:lnTo>
                      <a:pt x="2834" y="440"/>
                    </a:lnTo>
                    <a:lnTo>
                      <a:pt x="2893" y="497"/>
                    </a:lnTo>
                    <a:lnTo>
                      <a:pt x="2949" y="556"/>
                    </a:lnTo>
                    <a:lnTo>
                      <a:pt x="3003" y="617"/>
                    </a:lnTo>
                    <a:lnTo>
                      <a:pt x="3053" y="681"/>
                    </a:lnTo>
                    <a:lnTo>
                      <a:pt x="3100" y="747"/>
                    </a:lnTo>
                    <a:lnTo>
                      <a:pt x="3144" y="817"/>
                    </a:lnTo>
                    <a:lnTo>
                      <a:pt x="3185" y="888"/>
                    </a:lnTo>
                    <a:lnTo>
                      <a:pt x="3223" y="961"/>
                    </a:lnTo>
                    <a:lnTo>
                      <a:pt x="3256" y="1036"/>
                    </a:lnTo>
                    <a:lnTo>
                      <a:pt x="3287" y="1113"/>
                    </a:lnTo>
                    <a:lnTo>
                      <a:pt x="3314" y="1192"/>
                    </a:lnTo>
                    <a:lnTo>
                      <a:pt x="3336" y="1273"/>
                    </a:lnTo>
                    <a:lnTo>
                      <a:pt x="3355" y="1355"/>
                    </a:lnTo>
                    <a:lnTo>
                      <a:pt x="3370" y="1438"/>
                    </a:lnTo>
                    <a:lnTo>
                      <a:pt x="3381" y="1523"/>
                    </a:lnTo>
                    <a:lnTo>
                      <a:pt x="3387" y="1609"/>
                    </a:lnTo>
                    <a:lnTo>
                      <a:pt x="3389" y="169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95300" sx="102000" sy="102000" algn="ctr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7" name="Freeform 924"/>
              <p:cNvSpPr/>
              <p:nvPr/>
            </p:nvSpPr>
            <p:spPr bwMode="auto">
              <a:xfrm>
                <a:off x="6475682" y="4251694"/>
                <a:ext cx="837476" cy="839745"/>
              </a:xfrm>
              <a:custGeom>
                <a:avLst/>
                <a:gdLst>
                  <a:gd name="T0" fmla="*/ 1162040 w 3390"/>
                  <a:gd name="T1" fmla="*/ 643661 h 3393"/>
                  <a:gd name="T2" fmla="*/ 1146917 w 3390"/>
                  <a:gd name="T3" fmla="*/ 730057 h 3393"/>
                  <a:gd name="T4" fmla="*/ 1119078 w 3390"/>
                  <a:gd name="T5" fmla="*/ 811289 h 3393"/>
                  <a:gd name="T6" fmla="*/ 1080584 w 3390"/>
                  <a:gd name="T7" fmla="*/ 887014 h 3393"/>
                  <a:gd name="T8" fmla="*/ 1032122 w 3390"/>
                  <a:gd name="T9" fmla="*/ 955510 h 3393"/>
                  <a:gd name="T10" fmla="*/ 974037 w 3390"/>
                  <a:gd name="T11" fmla="*/ 1016434 h 3393"/>
                  <a:gd name="T12" fmla="*/ 908048 w 3390"/>
                  <a:gd name="T13" fmla="*/ 1068409 h 3393"/>
                  <a:gd name="T14" fmla="*/ 835184 w 3390"/>
                  <a:gd name="T15" fmla="*/ 1110402 h 3393"/>
                  <a:gd name="T16" fmla="*/ 755446 w 3390"/>
                  <a:gd name="T17" fmla="*/ 1141724 h 3393"/>
                  <a:gd name="T18" fmla="*/ 671240 w 3390"/>
                  <a:gd name="T19" fmla="*/ 1161000 h 3393"/>
                  <a:gd name="T20" fmla="*/ 582223 w 3390"/>
                  <a:gd name="T21" fmla="*/ 1167884 h 3393"/>
                  <a:gd name="T22" fmla="*/ 493893 w 3390"/>
                  <a:gd name="T23" fmla="*/ 1161000 h 3393"/>
                  <a:gd name="T24" fmla="*/ 409343 w 3390"/>
                  <a:gd name="T25" fmla="*/ 1141724 h 3393"/>
                  <a:gd name="T26" fmla="*/ 329949 w 3390"/>
                  <a:gd name="T27" fmla="*/ 1110402 h 3393"/>
                  <a:gd name="T28" fmla="*/ 256398 w 3390"/>
                  <a:gd name="T29" fmla="*/ 1068409 h 3393"/>
                  <a:gd name="T30" fmla="*/ 190752 w 3390"/>
                  <a:gd name="T31" fmla="*/ 1016434 h 3393"/>
                  <a:gd name="T32" fmla="*/ 132667 w 3390"/>
                  <a:gd name="T33" fmla="*/ 955510 h 3393"/>
                  <a:gd name="T34" fmla="*/ 84206 w 3390"/>
                  <a:gd name="T35" fmla="*/ 887014 h 3393"/>
                  <a:gd name="T36" fmla="*/ 45712 w 3390"/>
                  <a:gd name="T37" fmla="*/ 811289 h 3393"/>
                  <a:gd name="T38" fmla="*/ 18216 w 3390"/>
                  <a:gd name="T39" fmla="*/ 730057 h 3393"/>
                  <a:gd name="T40" fmla="*/ 2750 w 3390"/>
                  <a:gd name="T41" fmla="*/ 643661 h 3393"/>
                  <a:gd name="T42" fmla="*/ 687 w 3390"/>
                  <a:gd name="T43" fmla="*/ 553824 h 3393"/>
                  <a:gd name="T44" fmla="*/ 11686 w 3390"/>
                  <a:gd name="T45" fmla="*/ 466396 h 3393"/>
                  <a:gd name="T46" fmla="*/ 35057 w 3390"/>
                  <a:gd name="T47" fmla="*/ 383099 h 3393"/>
                  <a:gd name="T48" fmla="*/ 70114 w 3390"/>
                  <a:gd name="T49" fmla="*/ 305653 h 3393"/>
                  <a:gd name="T50" fmla="*/ 115482 w 3390"/>
                  <a:gd name="T51" fmla="*/ 234403 h 3393"/>
                  <a:gd name="T52" fmla="*/ 170474 w 3390"/>
                  <a:gd name="T53" fmla="*/ 171069 h 3393"/>
                  <a:gd name="T54" fmla="*/ 233714 w 3390"/>
                  <a:gd name="T55" fmla="*/ 115997 h 3393"/>
                  <a:gd name="T56" fmla="*/ 304859 w 3390"/>
                  <a:gd name="T57" fmla="*/ 70562 h 3393"/>
                  <a:gd name="T58" fmla="*/ 382191 w 3390"/>
                  <a:gd name="T59" fmla="*/ 35453 h 3393"/>
                  <a:gd name="T60" fmla="*/ 465022 w 3390"/>
                  <a:gd name="T61" fmla="*/ 11703 h 3393"/>
                  <a:gd name="T62" fmla="*/ 552665 w 3390"/>
                  <a:gd name="T63" fmla="*/ 688 h 3393"/>
                  <a:gd name="T64" fmla="*/ 642026 w 3390"/>
                  <a:gd name="T65" fmla="*/ 3098 h 3393"/>
                  <a:gd name="T66" fmla="*/ 728294 w 3390"/>
                  <a:gd name="T67" fmla="*/ 18243 h 3393"/>
                  <a:gd name="T68" fmla="*/ 809063 w 3390"/>
                  <a:gd name="T69" fmla="*/ 46123 h 3393"/>
                  <a:gd name="T70" fmla="*/ 884333 w 3390"/>
                  <a:gd name="T71" fmla="*/ 84674 h 3393"/>
                  <a:gd name="T72" fmla="*/ 953072 w 3390"/>
                  <a:gd name="T73" fmla="*/ 133551 h 3393"/>
                  <a:gd name="T74" fmla="*/ 1013563 w 3390"/>
                  <a:gd name="T75" fmla="*/ 191377 h 3393"/>
                  <a:gd name="T76" fmla="*/ 1065461 w 3390"/>
                  <a:gd name="T77" fmla="*/ 257465 h 3393"/>
                  <a:gd name="T78" fmla="*/ 1107736 w 3390"/>
                  <a:gd name="T79" fmla="*/ 330780 h 3393"/>
                  <a:gd name="T80" fmla="*/ 1139012 w 3390"/>
                  <a:gd name="T81" fmla="*/ 410291 h 3393"/>
                  <a:gd name="T82" fmla="*/ 1158259 w 3390"/>
                  <a:gd name="T83" fmla="*/ 494965 h 3393"/>
                  <a:gd name="T84" fmla="*/ 1165133 w 3390"/>
                  <a:gd name="T85" fmla="*/ 584114 h 339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90" h="3393">
                    <a:moveTo>
                      <a:pt x="3390" y="1697"/>
                    </a:moveTo>
                    <a:lnTo>
                      <a:pt x="3387" y="1784"/>
                    </a:lnTo>
                    <a:lnTo>
                      <a:pt x="3381" y="1870"/>
                    </a:lnTo>
                    <a:lnTo>
                      <a:pt x="3370" y="1955"/>
                    </a:lnTo>
                    <a:lnTo>
                      <a:pt x="3356" y="2039"/>
                    </a:lnTo>
                    <a:lnTo>
                      <a:pt x="3337" y="2121"/>
                    </a:lnTo>
                    <a:lnTo>
                      <a:pt x="3314" y="2201"/>
                    </a:lnTo>
                    <a:lnTo>
                      <a:pt x="3287" y="2280"/>
                    </a:lnTo>
                    <a:lnTo>
                      <a:pt x="3256" y="2357"/>
                    </a:lnTo>
                    <a:lnTo>
                      <a:pt x="3223" y="2432"/>
                    </a:lnTo>
                    <a:lnTo>
                      <a:pt x="3185" y="2505"/>
                    </a:lnTo>
                    <a:lnTo>
                      <a:pt x="3144" y="2577"/>
                    </a:lnTo>
                    <a:lnTo>
                      <a:pt x="3100" y="2645"/>
                    </a:lnTo>
                    <a:lnTo>
                      <a:pt x="3053" y="2712"/>
                    </a:lnTo>
                    <a:lnTo>
                      <a:pt x="3003" y="2776"/>
                    </a:lnTo>
                    <a:lnTo>
                      <a:pt x="2949" y="2838"/>
                    </a:lnTo>
                    <a:lnTo>
                      <a:pt x="2894" y="2896"/>
                    </a:lnTo>
                    <a:lnTo>
                      <a:pt x="2834" y="2953"/>
                    </a:lnTo>
                    <a:lnTo>
                      <a:pt x="2773" y="3005"/>
                    </a:lnTo>
                    <a:lnTo>
                      <a:pt x="2708" y="3056"/>
                    </a:lnTo>
                    <a:lnTo>
                      <a:pt x="2642" y="3104"/>
                    </a:lnTo>
                    <a:lnTo>
                      <a:pt x="2573" y="3148"/>
                    </a:lnTo>
                    <a:lnTo>
                      <a:pt x="2503" y="3189"/>
                    </a:lnTo>
                    <a:lnTo>
                      <a:pt x="2430" y="3226"/>
                    </a:lnTo>
                    <a:lnTo>
                      <a:pt x="2354" y="3260"/>
                    </a:lnTo>
                    <a:lnTo>
                      <a:pt x="2278" y="3291"/>
                    </a:lnTo>
                    <a:lnTo>
                      <a:pt x="2198" y="3317"/>
                    </a:lnTo>
                    <a:lnTo>
                      <a:pt x="2119" y="3340"/>
                    </a:lnTo>
                    <a:lnTo>
                      <a:pt x="2036" y="3359"/>
                    </a:lnTo>
                    <a:lnTo>
                      <a:pt x="1953" y="3373"/>
                    </a:lnTo>
                    <a:lnTo>
                      <a:pt x="1868" y="3385"/>
                    </a:lnTo>
                    <a:lnTo>
                      <a:pt x="1781" y="3391"/>
                    </a:lnTo>
                    <a:lnTo>
                      <a:pt x="1694" y="3393"/>
                    </a:lnTo>
                    <a:lnTo>
                      <a:pt x="1608" y="3391"/>
                    </a:lnTo>
                    <a:lnTo>
                      <a:pt x="1522" y="3385"/>
                    </a:lnTo>
                    <a:lnTo>
                      <a:pt x="1437" y="3373"/>
                    </a:lnTo>
                    <a:lnTo>
                      <a:pt x="1353" y="3359"/>
                    </a:lnTo>
                    <a:lnTo>
                      <a:pt x="1271" y="3340"/>
                    </a:lnTo>
                    <a:lnTo>
                      <a:pt x="1191" y="3317"/>
                    </a:lnTo>
                    <a:lnTo>
                      <a:pt x="1112" y="3291"/>
                    </a:lnTo>
                    <a:lnTo>
                      <a:pt x="1035" y="3260"/>
                    </a:lnTo>
                    <a:lnTo>
                      <a:pt x="960" y="3226"/>
                    </a:lnTo>
                    <a:lnTo>
                      <a:pt x="887" y="3189"/>
                    </a:lnTo>
                    <a:lnTo>
                      <a:pt x="816" y="3148"/>
                    </a:lnTo>
                    <a:lnTo>
                      <a:pt x="746" y="3104"/>
                    </a:lnTo>
                    <a:lnTo>
                      <a:pt x="680" y="3056"/>
                    </a:lnTo>
                    <a:lnTo>
                      <a:pt x="617" y="3005"/>
                    </a:lnTo>
                    <a:lnTo>
                      <a:pt x="555" y="2953"/>
                    </a:lnTo>
                    <a:lnTo>
                      <a:pt x="496" y="2896"/>
                    </a:lnTo>
                    <a:lnTo>
                      <a:pt x="440" y="2838"/>
                    </a:lnTo>
                    <a:lnTo>
                      <a:pt x="386" y="2776"/>
                    </a:lnTo>
                    <a:lnTo>
                      <a:pt x="336" y="2712"/>
                    </a:lnTo>
                    <a:lnTo>
                      <a:pt x="289" y="2645"/>
                    </a:lnTo>
                    <a:lnTo>
                      <a:pt x="245" y="2577"/>
                    </a:lnTo>
                    <a:lnTo>
                      <a:pt x="204" y="2505"/>
                    </a:lnTo>
                    <a:lnTo>
                      <a:pt x="166" y="2432"/>
                    </a:lnTo>
                    <a:lnTo>
                      <a:pt x="133" y="2357"/>
                    </a:lnTo>
                    <a:lnTo>
                      <a:pt x="102" y="2280"/>
                    </a:lnTo>
                    <a:lnTo>
                      <a:pt x="76" y="2201"/>
                    </a:lnTo>
                    <a:lnTo>
                      <a:pt x="53" y="2121"/>
                    </a:lnTo>
                    <a:lnTo>
                      <a:pt x="34" y="2039"/>
                    </a:lnTo>
                    <a:lnTo>
                      <a:pt x="18" y="1955"/>
                    </a:lnTo>
                    <a:lnTo>
                      <a:pt x="8" y="1870"/>
                    </a:lnTo>
                    <a:lnTo>
                      <a:pt x="2" y="1784"/>
                    </a:lnTo>
                    <a:lnTo>
                      <a:pt x="0" y="1697"/>
                    </a:lnTo>
                    <a:lnTo>
                      <a:pt x="2" y="1609"/>
                    </a:lnTo>
                    <a:lnTo>
                      <a:pt x="8" y="1523"/>
                    </a:lnTo>
                    <a:lnTo>
                      <a:pt x="18" y="1438"/>
                    </a:lnTo>
                    <a:lnTo>
                      <a:pt x="34" y="1355"/>
                    </a:lnTo>
                    <a:lnTo>
                      <a:pt x="53" y="1272"/>
                    </a:lnTo>
                    <a:lnTo>
                      <a:pt x="76" y="1192"/>
                    </a:lnTo>
                    <a:lnTo>
                      <a:pt x="102" y="1113"/>
                    </a:lnTo>
                    <a:lnTo>
                      <a:pt x="133" y="1037"/>
                    </a:lnTo>
                    <a:lnTo>
                      <a:pt x="166" y="961"/>
                    </a:lnTo>
                    <a:lnTo>
                      <a:pt x="204" y="888"/>
                    </a:lnTo>
                    <a:lnTo>
                      <a:pt x="245" y="816"/>
                    </a:lnTo>
                    <a:lnTo>
                      <a:pt x="289" y="748"/>
                    </a:lnTo>
                    <a:lnTo>
                      <a:pt x="336" y="681"/>
                    </a:lnTo>
                    <a:lnTo>
                      <a:pt x="386" y="617"/>
                    </a:lnTo>
                    <a:lnTo>
                      <a:pt x="440" y="556"/>
                    </a:lnTo>
                    <a:lnTo>
                      <a:pt x="496" y="497"/>
                    </a:lnTo>
                    <a:lnTo>
                      <a:pt x="555" y="441"/>
                    </a:lnTo>
                    <a:lnTo>
                      <a:pt x="617" y="388"/>
                    </a:lnTo>
                    <a:lnTo>
                      <a:pt x="680" y="337"/>
                    </a:lnTo>
                    <a:lnTo>
                      <a:pt x="746" y="290"/>
                    </a:lnTo>
                    <a:lnTo>
                      <a:pt x="816" y="246"/>
                    </a:lnTo>
                    <a:lnTo>
                      <a:pt x="887" y="205"/>
                    </a:lnTo>
                    <a:lnTo>
                      <a:pt x="960" y="167"/>
                    </a:lnTo>
                    <a:lnTo>
                      <a:pt x="1035" y="134"/>
                    </a:lnTo>
                    <a:lnTo>
                      <a:pt x="1112" y="103"/>
                    </a:lnTo>
                    <a:lnTo>
                      <a:pt x="1191" y="76"/>
                    </a:lnTo>
                    <a:lnTo>
                      <a:pt x="1271" y="53"/>
                    </a:lnTo>
                    <a:lnTo>
                      <a:pt x="1353" y="34"/>
                    </a:lnTo>
                    <a:lnTo>
                      <a:pt x="1437" y="20"/>
                    </a:lnTo>
                    <a:lnTo>
                      <a:pt x="1522" y="9"/>
                    </a:lnTo>
                    <a:lnTo>
                      <a:pt x="1608" y="2"/>
                    </a:lnTo>
                    <a:lnTo>
                      <a:pt x="1694" y="0"/>
                    </a:lnTo>
                    <a:lnTo>
                      <a:pt x="1781" y="2"/>
                    </a:lnTo>
                    <a:lnTo>
                      <a:pt x="1868" y="9"/>
                    </a:lnTo>
                    <a:lnTo>
                      <a:pt x="1953" y="20"/>
                    </a:lnTo>
                    <a:lnTo>
                      <a:pt x="2036" y="34"/>
                    </a:lnTo>
                    <a:lnTo>
                      <a:pt x="2119" y="53"/>
                    </a:lnTo>
                    <a:lnTo>
                      <a:pt x="2198" y="76"/>
                    </a:lnTo>
                    <a:lnTo>
                      <a:pt x="2278" y="103"/>
                    </a:lnTo>
                    <a:lnTo>
                      <a:pt x="2354" y="134"/>
                    </a:lnTo>
                    <a:lnTo>
                      <a:pt x="2430" y="167"/>
                    </a:lnTo>
                    <a:lnTo>
                      <a:pt x="2503" y="205"/>
                    </a:lnTo>
                    <a:lnTo>
                      <a:pt x="2573" y="246"/>
                    </a:lnTo>
                    <a:lnTo>
                      <a:pt x="2642" y="290"/>
                    </a:lnTo>
                    <a:lnTo>
                      <a:pt x="2708" y="337"/>
                    </a:lnTo>
                    <a:lnTo>
                      <a:pt x="2773" y="388"/>
                    </a:lnTo>
                    <a:lnTo>
                      <a:pt x="2834" y="441"/>
                    </a:lnTo>
                    <a:lnTo>
                      <a:pt x="2894" y="497"/>
                    </a:lnTo>
                    <a:lnTo>
                      <a:pt x="2949" y="556"/>
                    </a:lnTo>
                    <a:lnTo>
                      <a:pt x="3003" y="617"/>
                    </a:lnTo>
                    <a:lnTo>
                      <a:pt x="3053" y="681"/>
                    </a:lnTo>
                    <a:lnTo>
                      <a:pt x="3100" y="748"/>
                    </a:lnTo>
                    <a:lnTo>
                      <a:pt x="3144" y="816"/>
                    </a:lnTo>
                    <a:lnTo>
                      <a:pt x="3185" y="888"/>
                    </a:lnTo>
                    <a:lnTo>
                      <a:pt x="3223" y="961"/>
                    </a:lnTo>
                    <a:lnTo>
                      <a:pt x="3256" y="1037"/>
                    </a:lnTo>
                    <a:lnTo>
                      <a:pt x="3287" y="1113"/>
                    </a:lnTo>
                    <a:lnTo>
                      <a:pt x="3314" y="1192"/>
                    </a:lnTo>
                    <a:lnTo>
                      <a:pt x="3337" y="1272"/>
                    </a:lnTo>
                    <a:lnTo>
                      <a:pt x="3356" y="1355"/>
                    </a:lnTo>
                    <a:lnTo>
                      <a:pt x="3370" y="1438"/>
                    </a:lnTo>
                    <a:lnTo>
                      <a:pt x="3381" y="1523"/>
                    </a:lnTo>
                    <a:lnTo>
                      <a:pt x="3387" y="1609"/>
                    </a:lnTo>
                    <a:lnTo>
                      <a:pt x="3390" y="16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95300" sx="102000" sy="102000" algn="ctr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8" name="Freeform 925"/>
              <p:cNvSpPr/>
              <p:nvPr/>
            </p:nvSpPr>
            <p:spPr bwMode="auto">
              <a:xfrm>
                <a:off x="4873900" y="4266530"/>
                <a:ext cx="838463" cy="838755"/>
              </a:xfrm>
              <a:custGeom>
                <a:avLst/>
                <a:gdLst>
                  <a:gd name="T0" fmla="*/ 1163411 w 3391"/>
                  <a:gd name="T1" fmla="*/ 643057 h 3394"/>
                  <a:gd name="T2" fmla="*/ 1147931 w 3391"/>
                  <a:gd name="T3" fmla="*/ 728981 h 3394"/>
                  <a:gd name="T4" fmla="*/ 1120755 w 3391"/>
                  <a:gd name="T5" fmla="*/ 810437 h 3394"/>
                  <a:gd name="T6" fmla="*/ 1081883 w 3391"/>
                  <a:gd name="T7" fmla="*/ 885707 h 3394"/>
                  <a:gd name="T8" fmla="*/ 1033379 w 3391"/>
                  <a:gd name="T9" fmla="*/ 954102 h 3394"/>
                  <a:gd name="T10" fmla="*/ 975243 w 3391"/>
                  <a:gd name="T11" fmla="*/ 1015280 h 3394"/>
                  <a:gd name="T12" fmla="*/ 909538 w 3391"/>
                  <a:gd name="T13" fmla="*/ 1067179 h 3394"/>
                  <a:gd name="T14" fmla="*/ 835922 w 3391"/>
                  <a:gd name="T15" fmla="*/ 1108766 h 3394"/>
                  <a:gd name="T16" fmla="*/ 756802 w 3391"/>
                  <a:gd name="T17" fmla="*/ 1140042 h 3394"/>
                  <a:gd name="T18" fmla="*/ 671834 w 3391"/>
                  <a:gd name="T19" fmla="*/ 1159633 h 3394"/>
                  <a:gd name="T20" fmla="*/ 583426 w 3391"/>
                  <a:gd name="T21" fmla="*/ 1166507 h 3394"/>
                  <a:gd name="T22" fmla="*/ 494329 w 3391"/>
                  <a:gd name="T23" fmla="*/ 1159633 h 3394"/>
                  <a:gd name="T24" fmla="*/ 410049 w 3391"/>
                  <a:gd name="T25" fmla="*/ 1140042 h 3394"/>
                  <a:gd name="T26" fmla="*/ 330241 w 3391"/>
                  <a:gd name="T27" fmla="*/ 1108766 h 3394"/>
                  <a:gd name="T28" fmla="*/ 257313 w 3391"/>
                  <a:gd name="T29" fmla="*/ 1067179 h 3394"/>
                  <a:gd name="T30" fmla="*/ 191264 w 3391"/>
                  <a:gd name="T31" fmla="*/ 1015280 h 3394"/>
                  <a:gd name="T32" fmla="*/ 133128 w 3391"/>
                  <a:gd name="T33" fmla="*/ 954102 h 3394"/>
                  <a:gd name="T34" fmla="*/ 84624 w 3391"/>
                  <a:gd name="T35" fmla="*/ 885707 h 3394"/>
                  <a:gd name="T36" fmla="*/ 46096 w 3391"/>
                  <a:gd name="T37" fmla="*/ 810437 h 3394"/>
                  <a:gd name="T38" fmla="*/ 18232 w 3391"/>
                  <a:gd name="T39" fmla="*/ 728981 h 3394"/>
                  <a:gd name="T40" fmla="*/ 3096 w 3391"/>
                  <a:gd name="T41" fmla="*/ 643057 h 3394"/>
                  <a:gd name="T42" fmla="*/ 1032 w 3391"/>
                  <a:gd name="T43" fmla="*/ 553352 h 3394"/>
                  <a:gd name="T44" fmla="*/ 11696 w 3391"/>
                  <a:gd name="T45" fmla="*/ 465709 h 3394"/>
                  <a:gd name="T46" fmla="*/ 35776 w 3391"/>
                  <a:gd name="T47" fmla="*/ 382878 h 3394"/>
                  <a:gd name="T48" fmla="*/ 70520 w 3391"/>
                  <a:gd name="T49" fmla="*/ 305203 h 3394"/>
                  <a:gd name="T50" fmla="*/ 115928 w 3391"/>
                  <a:gd name="T51" fmla="*/ 234401 h 3394"/>
                  <a:gd name="T52" fmla="*/ 170624 w 3391"/>
                  <a:gd name="T53" fmla="*/ 170817 h 3394"/>
                  <a:gd name="T54" fmla="*/ 234609 w 3391"/>
                  <a:gd name="T55" fmla="*/ 116170 h 3394"/>
                  <a:gd name="T56" fmla="*/ 305129 w 3391"/>
                  <a:gd name="T57" fmla="*/ 70802 h 3394"/>
                  <a:gd name="T58" fmla="*/ 382529 w 3391"/>
                  <a:gd name="T59" fmla="*/ 35401 h 3394"/>
                  <a:gd name="T60" fmla="*/ 465777 w 3391"/>
                  <a:gd name="T61" fmla="*/ 12029 h 3394"/>
                  <a:gd name="T62" fmla="*/ 553497 w 3391"/>
                  <a:gd name="T63" fmla="*/ 687 h 3394"/>
                  <a:gd name="T64" fmla="*/ 642938 w 3391"/>
                  <a:gd name="T65" fmla="*/ 3437 h 3394"/>
                  <a:gd name="T66" fmla="*/ 728938 w 3391"/>
                  <a:gd name="T67" fmla="*/ 18560 h 3394"/>
                  <a:gd name="T68" fmla="*/ 810466 w 3391"/>
                  <a:gd name="T69" fmla="*/ 45712 h 3394"/>
                  <a:gd name="T70" fmla="*/ 885802 w 3391"/>
                  <a:gd name="T71" fmla="*/ 84893 h 3394"/>
                  <a:gd name="T72" fmla="*/ 954258 w 3391"/>
                  <a:gd name="T73" fmla="*/ 133354 h 3394"/>
                  <a:gd name="T74" fmla="*/ 1015147 w 3391"/>
                  <a:gd name="T75" fmla="*/ 191095 h 3394"/>
                  <a:gd name="T76" fmla="*/ 1066747 w 3391"/>
                  <a:gd name="T77" fmla="*/ 257429 h 3394"/>
                  <a:gd name="T78" fmla="*/ 1109059 w 3391"/>
                  <a:gd name="T79" fmla="*/ 330636 h 3394"/>
                  <a:gd name="T80" fmla="*/ 1140019 w 3391"/>
                  <a:gd name="T81" fmla="*/ 409687 h 3394"/>
                  <a:gd name="T82" fmla="*/ 1159971 w 3391"/>
                  <a:gd name="T83" fmla="*/ 494580 h 3394"/>
                  <a:gd name="T84" fmla="*/ 1166507 w 3391"/>
                  <a:gd name="T85" fmla="*/ 583597 h 339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91" h="3394">
                    <a:moveTo>
                      <a:pt x="3391" y="1698"/>
                    </a:moveTo>
                    <a:lnTo>
                      <a:pt x="3388" y="1785"/>
                    </a:lnTo>
                    <a:lnTo>
                      <a:pt x="3382" y="1871"/>
                    </a:lnTo>
                    <a:lnTo>
                      <a:pt x="3372" y="1956"/>
                    </a:lnTo>
                    <a:lnTo>
                      <a:pt x="3356" y="2039"/>
                    </a:lnTo>
                    <a:lnTo>
                      <a:pt x="3337" y="2121"/>
                    </a:lnTo>
                    <a:lnTo>
                      <a:pt x="3314" y="2202"/>
                    </a:lnTo>
                    <a:lnTo>
                      <a:pt x="3288" y="2281"/>
                    </a:lnTo>
                    <a:lnTo>
                      <a:pt x="3258" y="2358"/>
                    </a:lnTo>
                    <a:lnTo>
                      <a:pt x="3224" y="2433"/>
                    </a:lnTo>
                    <a:lnTo>
                      <a:pt x="3186" y="2506"/>
                    </a:lnTo>
                    <a:lnTo>
                      <a:pt x="3145" y="2577"/>
                    </a:lnTo>
                    <a:lnTo>
                      <a:pt x="3101" y="2645"/>
                    </a:lnTo>
                    <a:lnTo>
                      <a:pt x="3054" y="2712"/>
                    </a:lnTo>
                    <a:lnTo>
                      <a:pt x="3004" y="2776"/>
                    </a:lnTo>
                    <a:lnTo>
                      <a:pt x="2951" y="2838"/>
                    </a:lnTo>
                    <a:lnTo>
                      <a:pt x="2894" y="2897"/>
                    </a:lnTo>
                    <a:lnTo>
                      <a:pt x="2835" y="2954"/>
                    </a:lnTo>
                    <a:lnTo>
                      <a:pt x="2774" y="3006"/>
                    </a:lnTo>
                    <a:lnTo>
                      <a:pt x="2710" y="3056"/>
                    </a:lnTo>
                    <a:lnTo>
                      <a:pt x="2644" y="3105"/>
                    </a:lnTo>
                    <a:lnTo>
                      <a:pt x="2575" y="3149"/>
                    </a:lnTo>
                    <a:lnTo>
                      <a:pt x="2503" y="3189"/>
                    </a:lnTo>
                    <a:lnTo>
                      <a:pt x="2430" y="3226"/>
                    </a:lnTo>
                    <a:lnTo>
                      <a:pt x="2356" y="3261"/>
                    </a:lnTo>
                    <a:lnTo>
                      <a:pt x="2278" y="3291"/>
                    </a:lnTo>
                    <a:lnTo>
                      <a:pt x="2200" y="3317"/>
                    </a:lnTo>
                    <a:lnTo>
                      <a:pt x="2119" y="3340"/>
                    </a:lnTo>
                    <a:lnTo>
                      <a:pt x="2037" y="3359"/>
                    </a:lnTo>
                    <a:lnTo>
                      <a:pt x="1953" y="3374"/>
                    </a:lnTo>
                    <a:lnTo>
                      <a:pt x="1869" y="3385"/>
                    </a:lnTo>
                    <a:lnTo>
                      <a:pt x="1783" y="3392"/>
                    </a:lnTo>
                    <a:lnTo>
                      <a:pt x="1696" y="3394"/>
                    </a:lnTo>
                    <a:lnTo>
                      <a:pt x="1609" y="3392"/>
                    </a:lnTo>
                    <a:lnTo>
                      <a:pt x="1522" y="3385"/>
                    </a:lnTo>
                    <a:lnTo>
                      <a:pt x="1437" y="3374"/>
                    </a:lnTo>
                    <a:lnTo>
                      <a:pt x="1354" y="3359"/>
                    </a:lnTo>
                    <a:lnTo>
                      <a:pt x="1271" y="3340"/>
                    </a:lnTo>
                    <a:lnTo>
                      <a:pt x="1192" y="3317"/>
                    </a:lnTo>
                    <a:lnTo>
                      <a:pt x="1112" y="3291"/>
                    </a:lnTo>
                    <a:lnTo>
                      <a:pt x="1036" y="3261"/>
                    </a:lnTo>
                    <a:lnTo>
                      <a:pt x="960" y="3226"/>
                    </a:lnTo>
                    <a:lnTo>
                      <a:pt x="887" y="3189"/>
                    </a:lnTo>
                    <a:lnTo>
                      <a:pt x="817" y="3149"/>
                    </a:lnTo>
                    <a:lnTo>
                      <a:pt x="748" y="3105"/>
                    </a:lnTo>
                    <a:lnTo>
                      <a:pt x="682" y="3056"/>
                    </a:lnTo>
                    <a:lnTo>
                      <a:pt x="617" y="3006"/>
                    </a:lnTo>
                    <a:lnTo>
                      <a:pt x="556" y="2954"/>
                    </a:lnTo>
                    <a:lnTo>
                      <a:pt x="496" y="2897"/>
                    </a:lnTo>
                    <a:lnTo>
                      <a:pt x="441" y="2838"/>
                    </a:lnTo>
                    <a:lnTo>
                      <a:pt x="387" y="2776"/>
                    </a:lnTo>
                    <a:lnTo>
                      <a:pt x="337" y="2712"/>
                    </a:lnTo>
                    <a:lnTo>
                      <a:pt x="290" y="2645"/>
                    </a:lnTo>
                    <a:lnTo>
                      <a:pt x="246" y="2577"/>
                    </a:lnTo>
                    <a:lnTo>
                      <a:pt x="205" y="2506"/>
                    </a:lnTo>
                    <a:lnTo>
                      <a:pt x="167" y="2433"/>
                    </a:lnTo>
                    <a:lnTo>
                      <a:pt x="134" y="2358"/>
                    </a:lnTo>
                    <a:lnTo>
                      <a:pt x="104" y="2281"/>
                    </a:lnTo>
                    <a:lnTo>
                      <a:pt x="76" y="2202"/>
                    </a:lnTo>
                    <a:lnTo>
                      <a:pt x="53" y="2121"/>
                    </a:lnTo>
                    <a:lnTo>
                      <a:pt x="34" y="2039"/>
                    </a:lnTo>
                    <a:lnTo>
                      <a:pt x="20" y="1956"/>
                    </a:lnTo>
                    <a:lnTo>
                      <a:pt x="9" y="1871"/>
                    </a:lnTo>
                    <a:lnTo>
                      <a:pt x="3" y="1785"/>
                    </a:lnTo>
                    <a:lnTo>
                      <a:pt x="0" y="1698"/>
                    </a:lnTo>
                    <a:lnTo>
                      <a:pt x="3" y="1610"/>
                    </a:lnTo>
                    <a:lnTo>
                      <a:pt x="9" y="1524"/>
                    </a:lnTo>
                    <a:lnTo>
                      <a:pt x="20" y="1439"/>
                    </a:lnTo>
                    <a:lnTo>
                      <a:pt x="34" y="1355"/>
                    </a:lnTo>
                    <a:lnTo>
                      <a:pt x="53" y="1273"/>
                    </a:lnTo>
                    <a:lnTo>
                      <a:pt x="76" y="1192"/>
                    </a:lnTo>
                    <a:lnTo>
                      <a:pt x="104" y="1114"/>
                    </a:lnTo>
                    <a:lnTo>
                      <a:pt x="134" y="1037"/>
                    </a:lnTo>
                    <a:lnTo>
                      <a:pt x="167" y="962"/>
                    </a:lnTo>
                    <a:lnTo>
                      <a:pt x="205" y="888"/>
                    </a:lnTo>
                    <a:lnTo>
                      <a:pt x="246" y="817"/>
                    </a:lnTo>
                    <a:lnTo>
                      <a:pt x="290" y="749"/>
                    </a:lnTo>
                    <a:lnTo>
                      <a:pt x="337" y="682"/>
                    </a:lnTo>
                    <a:lnTo>
                      <a:pt x="387" y="618"/>
                    </a:lnTo>
                    <a:lnTo>
                      <a:pt x="441" y="556"/>
                    </a:lnTo>
                    <a:lnTo>
                      <a:pt x="496" y="497"/>
                    </a:lnTo>
                    <a:lnTo>
                      <a:pt x="556" y="442"/>
                    </a:lnTo>
                    <a:lnTo>
                      <a:pt x="617" y="388"/>
                    </a:lnTo>
                    <a:lnTo>
                      <a:pt x="682" y="338"/>
                    </a:lnTo>
                    <a:lnTo>
                      <a:pt x="748" y="291"/>
                    </a:lnTo>
                    <a:lnTo>
                      <a:pt x="817" y="247"/>
                    </a:lnTo>
                    <a:lnTo>
                      <a:pt x="887" y="206"/>
                    </a:lnTo>
                    <a:lnTo>
                      <a:pt x="960" y="168"/>
                    </a:lnTo>
                    <a:lnTo>
                      <a:pt x="1036" y="133"/>
                    </a:lnTo>
                    <a:lnTo>
                      <a:pt x="1112" y="103"/>
                    </a:lnTo>
                    <a:lnTo>
                      <a:pt x="1192" y="77"/>
                    </a:lnTo>
                    <a:lnTo>
                      <a:pt x="1271" y="54"/>
                    </a:lnTo>
                    <a:lnTo>
                      <a:pt x="1354" y="35"/>
                    </a:lnTo>
                    <a:lnTo>
                      <a:pt x="1437" y="20"/>
                    </a:lnTo>
                    <a:lnTo>
                      <a:pt x="1522" y="10"/>
                    </a:lnTo>
                    <a:lnTo>
                      <a:pt x="1609" y="2"/>
                    </a:lnTo>
                    <a:lnTo>
                      <a:pt x="1696" y="0"/>
                    </a:lnTo>
                    <a:lnTo>
                      <a:pt x="1783" y="2"/>
                    </a:lnTo>
                    <a:lnTo>
                      <a:pt x="1869" y="10"/>
                    </a:lnTo>
                    <a:lnTo>
                      <a:pt x="1953" y="20"/>
                    </a:lnTo>
                    <a:lnTo>
                      <a:pt x="2037" y="35"/>
                    </a:lnTo>
                    <a:lnTo>
                      <a:pt x="2119" y="54"/>
                    </a:lnTo>
                    <a:lnTo>
                      <a:pt x="2200" y="77"/>
                    </a:lnTo>
                    <a:lnTo>
                      <a:pt x="2278" y="103"/>
                    </a:lnTo>
                    <a:lnTo>
                      <a:pt x="2356" y="133"/>
                    </a:lnTo>
                    <a:lnTo>
                      <a:pt x="2430" y="168"/>
                    </a:lnTo>
                    <a:lnTo>
                      <a:pt x="2503" y="206"/>
                    </a:lnTo>
                    <a:lnTo>
                      <a:pt x="2575" y="247"/>
                    </a:lnTo>
                    <a:lnTo>
                      <a:pt x="2644" y="291"/>
                    </a:lnTo>
                    <a:lnTo>
                      <a:pt x="2710" y="338"/>
                    </a:lnTo>
                    <a:lnTo>
                      <a:pt x="2774" y="388"/>
                    </a:lnTo>
                    <a:lnTo>
                      <a:pt x="2835" y="442"/>
                    </a:lnTo>
                    <a:lnTo>
                      <a:pt x="2894" y="497"/>
                    </a:lnTo>
                    <a:lnTo>
                      <a:pt x="2951" y="556"/>
                    </a:lnTo>
                    <a:lnTo>
                      <a:pt x="3004" y="618"/>
                    </a:lnTo>
                    <a:lnTo>
                      <a:pt x="3054" y="682"/>
                    </a:lnTo>
                    <a:lnTo>
                      <a:pt x="3101" y="749"/>
                    </a:lnTo>
                    <a:lnTo>
                      <a:pt x="3145" y="817"/>
                    </a:lnTo>
                    <a:lnTo>
                      <a:pt x="3186" y="888"/>
                    </a:lnTo>
                    <a:lnTo>
                      <a:pt x="3224" y="962"/>
                    </a:lnTo>
                    <a:lnTo>
                      <a:pt x="3258" y="1037"/>
                    </a:lnTo>
                    <a:lnTo>
                      <a:pt x="3288" y="1114"/>
                    </a:lnTo>
                    <a:lnTo>
                      <a:pt x="3314" y="1192"/>
                    </a:lnTo>
                    <a:lnTo>
                      <a:pt x="3337" y="1273"/>
                    </a:lnTo>
                    <a:lnTo>
                      <a:pt x="3356" y="1355"/>
                    </a:lnTo>
                    <a:lnTo>
                      <a:pt x="3372" y="1439"/>
                    </a:lnTo>
                    <a:lnTo>
                      <a:pt x="3382" y="1524"/>
                    </a:lnTo>
                    <a:lnTo>
                      <a:pt x="3388" y="1610"/>
                    </a:lnTo>
                    <a:lnTo>
                      <a:pt x="3391" y="16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95300" sx="102000" sy="102000" algn="ctr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sp>
          <p:nvSpPr>
            <p:cNvPr id="19" name="Freeform 9"/>
            <p:cNvSpPr>
              <a:spLocks noChangeAspect="1" noEditPoints="1"/>
            </p:cNvSpPr>
            <p:nvPr/>
          </p:nvSpPr>
          <p:spPr bwMode="auto">
            <a:xfrm>
              <a:off x="6759715" y="4131270"/>
              <a:ext cx="360710" cy="363016"/>
            </a:xfrm>
            <a:custGeom>
              <a:avLst/>
              <a:gdLst>
                <a:gd name="T0" fmla="*/ 326 w 326"/>
                <a:gd name="T1" fmla="*/ 108 h 328"/>
                <a:gd name="T2" fmla="*/ 219 w 326"/>
                <a:gd name="T3" fmla="*/ 0 h 328"/>
                <a:gd name="T4" fmla="*/ 31 w 326"/>
                <a:gd name="T5" fmla="*/ 188 h 328"/>
                <a:gd name="T6" fmla="*/ 0 w 326"/>
                <a:gd name="T7" fmla="*/ 328 h 328"/>
                <a:gd name="T8" fmla="*/ 139 w 326"/>
                <a:gd name="T9" fmla="*/ 295 h 328"/>
                <a:gd name="T10" fmla="*/ 326 w 326"/>
                <a:gd name="T11" fmla="*/ 108 h 328"/>
                <a:gd name="T12" fmla="*/ 129 w 326"/>
                <a:gd name="T13" fmla="*/ 275 h 328"/>
                <a:gd name="T14" fmla="*/ 112 w 326"/>
                <a:gd name="T15" fmla="*/ 258 h 328"/>
                <a:gd name="T16" fmla="*/ 280 w 326"/>
                <a:gd name="T17" fmla="*/ 91 h 328"/>
                <a:gd name="T18" fmla="*/ 297 w 326"/>
                <a:gd name="T19" fmla="*/ 108 h 328"/>
                <a:gd name="T20" fmla="*/ 129 w 326"/>
                <a:gd name="T21" fmla="*/ 275 h 328"/>
                <a:gd name="T22" fmla="*/ 67 w 326"/>
                <a:gd name="T23" fmla="*/ 290 h 328"/>
                <a:gd name="T24" fmla="*/ 37 w 326"/>
                <a:gd name="T25" fmla="*/ 260 h 328"/>
                <a:gd name="T26" fmla="*/ 48 w 326"/>
                <a:gd name="T27" fmla="*/ 208 h 328"/>
                <a:gd name="T28" fmla="*/ 66 w 326"/>
                <a:gd name="T29" fmla="*/ 226 h 328"/>
                <a:gd name="T30" fmla="*/ 66 w 326"/>
                <a:gd name="T31" fmla="*/ 226 h 328"/>
                <a:gd name="T32" fmla="*/ 105 w 326"/>
                <a:gd name="T33" fmla="*/ 265 h 328"/>
                <a:gd name="T34" fmla="*/ 105 w 326"/>
                <a:gd name="T35" fmla="*/ 265 h 328"/>
                <a:gd name="T36" fmla="*/ 119 w 326"/>
                <a:gd name="T37" fmla="*/ 278 h 328"/>
                <a:gd name="T38" fmla="*/ 67 w 326"/>
                <a:gd name="T39" fmla="*/ 290 h 328"/>
                <a:gd name="T40" fmla="*/ 272 w 326"/>
                <a:gd name="T41" fmla="*/ 83 h 328"/>
                <a:gd name="T42" fmla="*/ 105 w 326"/>
                <a:gd name="T43" fmla="*/ 250 h 328"/>
                <a:gd name="T44" fmla="*/ 80 w 326"/>
                <a:gd name="T45" fmla="*/ 226 h 328"/>
                <a:gd name="T46" fmla="*/ 248 w 326"/>
                <a:gd name="T47" fmla="*/ 59 h 328"/>
                <a:gd name="T48" fmla="*/ 272 w 326"/>
                <a:gd name="T49" fmla="*/ 83 h 328"/>
                <a:gd name="T50" fmla="*/ 219 w 326"/>
                <a:gd name="T51" fmla="*/ 30 h 328"/>
                <a:gd name="T52" fmla="*/ 240 w 326"/>
                <a:gd name="T53" fmla="*/ 51 h 328"/>
                <a:gd name="T54" fmla="*/ 73 w 326"/>
                <a:gd name="T55" fmla="*/ 218 h 328"/>
                <a:gd name="T56" fmla="*/ 52 w 326"/>
                <a:gd name="T57" fmla="*/ 197 h 328"/>
                <a:gd name="T58" fmla="*/ 219 w 326"/>
                <a:gd name="T59" fmla="*/ 3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6" h="328">
                  <a:moveTo>
                    <a:pt x="326" y="108"/>
                  </a:moveTo>
                  <a:lnTo>
                    <a:pt x="219" y="0"/>
                  </a:lnTo>
                  <a:lnTo>
                    <a:pt x="31" y="188"/>
                  </a:lnTo>
                  <a:lnTo>
                    <a:pt x="0" y="328"/>
                  </a:lnTo>
                  <a:lnTo>
                    <a:pt x="139" y="295"/>
                  </a:lnTo>
                  <a:lnTo>
                    <a:pt x="326" y="108"/>
                  </a:lnTo>
                  <a:close/>
                  <a:moveTo>
                    <a:pt x="129" y="275"/>
                  </a:moveTo>
                  <a:lnTo>
                    <a:pt x="112" y="258"/>
                  </a:lnTo>
                  <a:lnTo>
                    <a:pt x="280" y="91"/>
                  </a:lnTo>
                  <a:lnTo>
                    <a:pt x="297" y="108"/>
                  </a:lnTo>
                  <a:lnTo>
                    <a:pt x="129" y="275"/>
                  </a:lnTo>
                  <a:close/>
                  <a:moveTo>
                    <a:pt x="67" y="290"/>
                  </a:moveTo>
                  <a:lnTo>
                    <a:pt x="37" y="260"/>
                  </a:lnTo>
                  <a:lnTo>
                    <a:pt x="48" y="208"/>
                  </a:lnTo>
                  <a:lnTo>
                    <a:pt x="66" y="226"/>
                  </a:lnTo>
                  <a:lnTo>
                    <a:pt x="66" y="226"/>
                  </a:lnTo>
                  <a:lnTo>
                    <a:pt x="105" y="265"/>
                  </a:lnTo>
                  <a:lnTo>
                    <a:pt x="105" y="265"/>
                  </a:lnTo>
                  <a:lnTo>
                    <a:pt x="119" y="278"/>
                  </a:lnTo>
                  <a:lnTo>
                    <a:pt x="67" y="290"/>
                  </a:lnTo>
                  <a:close/>
                  <a:moveTo>
                    <a:pt x="272" y="83"/>
                  </a:moveTo>
                  <a:lnTo>
                    <a:pt x="105" y="250"/>
                  </a:lnTo>
                  <a:lnTo>
                    <a:pt x="80" y="226"/>
                  </a:lnTo>
                  <a:lnTo>
                    <a:pt x="248" y="59"/>
                  </a:lnTo>
                  <a:lnTo>
                    <a:pt x="272" y="83"/>
                  </a:lnTo>
                  <a:close/>
                  <a:moveTo>
                    <a:pt x="219" y="30"/>
                  </a:moveTo>
                  <a:lnTo>
                    <a:pt x="240" y="51"/>
                  </a:lnTo>
                  <a:lnTo>
                    <a:pt x="73" y="218"/>
                  </a:lnTo>
                  <a:lnTo>
                    <a:pt x="52" y="197"/>
                  </a:lnTo>
                  <a:lnTo>
                    <a:pt x="219" y="30"/>
                  </a:lnTo>
                  <a:close/>
                </a:path>
              </a:pathLst>
            </a:custGeom>
            <a:solidFill>
              <a:srgbClr val="A80000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/>
            <a:lstStyle/>
            <a:p>
              <a:endParaRPr lang="id-ID" sz="840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5915245" y="2797605"/>
              <a:ext cx="350632" cy="310518"/>
            </a:xfrm>
            <a:custGeom>
              <a:avLst/>
              <a:gdLst>
                <a:gd name="T0" fmla="*/ 232 w 256"/>
                <a:gd name="T1" fmla="*/ 84 h 227"/>
                <a:gd name="T2" fmla="*/ 172 w 256"/>
                <a:gd name="T3" fmla="*/ 44 h 227"/>
                <a:gd name="T4" fmla="*/ 120 w 256"/>
                <a:gd name="T5" fmla="*/ 48 h 227"/>
                <a:gd name="T6" fmla="*/ 64 w 256"/>
                <a:gd name="T7" fmla="*/ 107 h 227"/>
                <a:gd name="T8" fmla="*/ 0 w 256"/>
                <a:gd name="T9" fmla="*/ 131 h 227"/>
                <a:gd name="T10" fmla="*/ 32 w 256"/>
                <a:gd name="T11" fmla="*/ 227 h 227"/>
                <a:gd name="T12" fmla="*/ 87 w 256"/>
                <a:gd name="T13" fmla="*/ 212 h 227"/>
                <a:gd name="T14" fmla="*/ 103 w 256"/>
                <a:gd name="T15" fmla="*/ 219 h 227"/>
                <a:gd name="T16" fmla="*/ 232 w 256"/>
                <a:gd name="T17" fmla="*/ 197 h 227"/>
                <a:gd name="T18" fmla="*/ 240 w 256"/>
                <a:gd name="T19" fmla="*/ 169 h 227"/>
                <a:gd name="T20" fmla="*/ 248 w 256"/>
                <a:gd name="T21" fmla="*/ 140 h 227"/>
                <a:gd name="T22" fmla="*/ 256 w 256"/>
                <a:gd name="T23" fmla="*/ 108 h 227"/>
                <a:gd name="T24" fmla="*/ 32 w 256"/>
                <a:gd name="T25" fmla="*/ 211 h 227"/>
                <a:gd name="T26" fmla="*/ 16 w 256"/>
                <a:gd name="T27" fmla="*/ 131 h 227"/>
                <a:gd name="T28" fmla="*/ 64 w 256"/>
                <a:gd name="T29" fmla="*/ 123 h 227"/>
                <a:gd name="T30" fmla="*/ 72 w 256"/>
                <a:gd name="T31" fmla="*/ 198 h 227"/>
                <a:gd name="T32" fmla="*/ 72 w 256"/>
                <a:gd name="T33" fmla="*/ 203 h 227"/>
                <a:gd name="T34" fmla="*/ 210 w 256"/>
                <a:gd name="T35" fmla="*/ 203 h 227"/>
                <a:gd name="T36" fmla="*/ 88 w 256"/>
                <a:gd name="T37" fmla="*/ 194 h 227"/>
                <a:gd name="T38" fmla="*/ 86 w 256"/>
                <a:gd name="T39" fmla="*/ 121 h 227"/>
                <a:gd name="T40" fmla="*/ 140 w 256"/>
                <a:gd name="T41" fmla="*/ 16 h 227"/>
                <a:gd name="T42" fmla="*/ 152 w 256"/>
                <a:gd name="T43" fmla="*/ 90 h 227"/>
                <a:gd name="T44" fmla="*/ 160 w 256"/>
                <a:gd name="T45" fmla="*/ 100 h 227"/>
                <a:gd name="T46" fmla="*/ 240 w 256"/>
                <a:gd name="T47" fmla="*/ 108 h 227"/>
                <a:gd name="T48" fmla="*/ 223 w 256"/>
                <a:gd name="T49" fmla="*/ 116 h 227"/>
                <a:gd name="T50" fmla="*/ 223 w 256"/>
                <a:gd name="T51" fmla="*/ 132 h 227"/>
                <a:gd name="T52" fmla="*/ 224 w 256"/>
                <a:gd name="T53" fmla="*/ 132 h 227"/>
                <a:gd name="T54" fmla="*/ 224 w 256"/>
                <a:gd name="T55" fmla="*/ 148 h 227"/>
                <a:gd name="T56" fmla="*/ 218 w 256"/>
                <a:gd name="T57" fmla="*/ 147 h 227"/>
                <a:gd name="T58" fmla="*/ 215 w 256"/>
                <a:gd name="T59" fmla="*/ 148 h 227"/>
                <a:gd name="T60" fmla="*/ 215 w 256"/>
                <a:gd name="T61" fmla="*/ 164 h 227"/>
                <a:gd name="T62" fmla="*/ 224 w 256"/>
                <a:gd name="T63" fmla="*/ 169 h 227"/>
                <a:gd name="T64" fmla="*/ 210 w 256"/>
                <a:gd name="T65" fmla="*/ 175 h 227"/>
                <a:gd name="T66" fmla="*/ 210 w 256"/>
                <a:gd name="T67" fmla="*/ 175 h 227"/>
                <a:gd name="T68" fmla="*/ 210 w 256"/>
                <a:gd name="T69" fmla="*/ 191 h 227"/>
                <a:gd name="T70" fmla="*/ 210 w 256"/>
                <a:gd name="T71" fmla="*/ 20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6" h="227">
                  <a:moveTo>
                    <a:pt x="256" y="108"/>
                  </a:moveTo>
                  <a:cubicBezTo>
                    <a:pt x="256" y="94"/>
                    <a:pt x="245" y="84"/>
                    <a:pt x="232" y="84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71" y="74"/>
                    <a:pt x="172" y="59"/>
                    <a:pt x="172" y="44"/>
                  </a:cubicBezTo>
                  <a:cubicBezTo>
                    <a:pt x="172" y="13"/>
                    <a:pt x="156" y="0"/>
                    <a:pt x="140" y="0"/>
                  </a:cubicBezTo>
                  <a:cubicBezTo>
                    <a:pt x="120" y="0"/>
                    <a:pt x="120" y="21"/>
                    <a:pt x="120" y="48"/>
                  </a:cubicBezTo>
                  <a:cubicBezTo>
                    <a:pt x="120" y="67"/>
                    <a:pt x="90" y="97"/>
                    <a:pt x="75" y="110"/>
                  </a:cubicBezTo>
                  <a:cubicBezTo>
                    <a:pt x="71" y="108"/>
                    <a:pt x="68" y="107"/>
                    <a:pt x="6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11" y="107"/>
                    <a:pt x="0" y="118"/>
                    <a:pt x="0" y="131"/>
                  </a:cubicBezTo>
                  <a:cubicBezTo>
                    <a:pt x="8" y="203"/>
                    <a:pt x="8" y="203"/>
                    <a:pt x="8" y="203"/>
                  </a:cubicBezTo>
                  <a:cubicBezTo>
                    <a:pt x="10" y="216"/>
                    <a:pt x="19" y="227"/>
                    <a:pt x="32" y="227"/>
                  </a:cubicBezTo>
                  <a:cubicBezTo>
                    <a:pt x="64" y="227"/>
                    <a:pt x="64" y="227"/>
                    <a:pt x="64" y="227"/>
                  </a:cubicBezTo>
                  <a:cubicBezTo>
                    <a:pt x="74" y="227"/>
                    <a:pt x="83" y="221"/>
                    <a:pt x="87" y="212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101" y="219"/>
                    <a:pt x="102" y="219"/>
                    <a:pt x="103" y="219"/>
                  </a:cubicBezTo>
                  <a:cubicBezTo>
                    <a:pt x="210" y="219"/>
                    <a:pt x="210" y="219"/>
                    <a:pt x="210" y="219"/>
                  </a:cubicBezTo>
                  <a:cubicBezTo>
                    <a:pt x="222" y="219"/>
                    <a:pt x="232" y="210"/>
                    <a:pt x="232" y="197"/>
                  </a:cubicBezTo>
                  <a:cubicBezTo>
                    <a:pt x="232" y="194"/>
                    <a:pt x="231" y="191"/>
                    <a:pt x="230" y="188"/>
                  </a:cubicBezTo>
                  <a:cubicBezTo>
                    <a:pt x="236" y="184"/>
                    <a:pt x="240" y="177"/>
                    <a:pt x="240" y="169"/>
                  </a:cubicBezTo>
                  <a:cubicBezTo>
                    <a:pt x="240" y="166"/>
                    <a:pt x="239" y="162"/>
                    <a:pt x="238" y="159"/>
                  </a:cubicBezTo>
                  <a:cubicBezTo>
                    <a:pt x="244" y="155"/>
                    <a:pt x="248" y="148"/>
                    <a:pt x="248" y="140"/>
                  </a:cubicBezTo>
                  <a:cubicBezTo>
                    <a:pt x="248" y="135"/>
                    <a:pt x="247" y="131"/>
                    <a:pt x="245" y="128"/>
                  </a:cubicBezTo>
                  <a:cubicBezTo>
                    <a:pt x="252" y="123"/>
                    <a:pt x="256" y="116"/>
                    <a:pt x="256" y="108"/>
                  </a:cubicBezTo>
                  <a:close/>
                  <a:moveTo>
                    <a:pt x="64" y="211"/>
                  </a:moveTo>
                  <a:cubicBezTo>
                    <a:pt x="32" y="211"/>
                    <a:pt x="32" y="211"/>
                    <a:pt x="32" y="211"/>
                  </a:cubicBezTo>
                  <a:cubicBezTo>
                    <a:pt x="28" y="211"/>
                    <a:pt x="25" y="206"/>
                    <a:pt x="24" y="202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7" y="127"/>
                    <a:pt x="20" y="123"/>
                    <a:pt x="24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9" y="123"/>
                    <a:pt x="72" y="127"/>
                    <a:pt x="72" y="131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200"/>
                    <a:pt x="72" y="201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8"/>
                    <a:pt x="69" y="211"/>
                    <a:pt x="64" y="211"/>
                  </a:cubicBezTo>
                  <a:close/>
                  <a:moveTo>
                    <a:pt x="210" y="203"/>
                  </a:moveTo>
                  <a:cubicBezTo>
                    <a:pt x="105" y="203"/>
                    <a:pt x="105" y="203"/>
                    <a:pt x="105" y="203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88" y="128"/>
                    <a:pt x="87" y="124"/>
                    <a:pt x="86" y="121"/>
                  </a:cubicBezTo>
                  <a:cubicBezTo>
                    <a:pt x="100" y="109"/>
                    <a:pt x="136" y="75"/>
                    <a:pt x="136" y="48"/>
                  </a:cubicBezTo>
                  <a:cubicBezTo>
                    <a:pt x="136" y="31"/>
                    <a:pt x="136" y="16"/>
                    <a:pt x="140" y="16"/>
                  </a:cubicBezTo>
                  <a:cubicBezTo>
                    <a:pt x="148" y="16"/>
                    <a:pt x="156" y="25"/>
                    <a:pt x="156" y="44"/>
                  </a:cubicBezTo>
                  <a:cubicBezTo>
                    <a:pt x="156" y="67"/>
                    <a:pt x="152" y="90"/>
                    <a:pt x="152" y="90"/>
                  </a:cubicBezTo>
                  <a:cubicBezTo>
                    <a:pt x="152" y="93"/>
                    <a:pt x="153" y="95"/>
                    <a:pt x="154" y="97"/>
                  </a:cubicBezTo>
                  <a:cubicBezTo>
                    <a:pt x="156" y="98"/>
                    <a:pt x="158" y="100"/>
                    <a:pt x="160" y="100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237" y="100"/>
                    <a:pt x="240" y="103"/>
                    <a:pt x="240" y="108"/>
                  </a:cubicBezTo>
                  <a:cubicBezTo>
                    <a:pt x="240" y="112"/>
                    <a:pt x="237" y="116"/>
                    <a:pt x="232" y="116"/>
                  </a:cubicBezTo>
                  <a:cubicBezTo>
                    <a:pt x="223" y="116"/>
                    <a:pt x="223" y="116"/>
                    <a:pt x="223" y="116"/>
                  </a:cubicBezTo>
                  <a:cubicBezTo>
                    <a:pt x="219" y="116"/>
                    <a:pt x="215" y="119"/>
                    <a:pt x="215" y="124"/>
                  </a:cubicBezTo>
                  <a:cubicBezTo>
                    <a:pt x="215" y="128"/>
                    <a:pt x="219" y="132"/>
                    <a:pt x="223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9" y="132"/>
                    <a:pt x="232" y="135"/>
                    <a:pt x="232" y="140"/>
                  </a:cubicBezTo>
                  <a:cubicBezTo>
                    <a:pt x="232" y="144"/>
                    <a:pt x="229" y="148"/>
                    <a:pt x="224" y="148"/>
                  </a:cubicBezTo>
                  <a:cubicBezTo>
                    <a:pt x="219" y="148"/>
                    <a:pt x="219" y="148"/>
                    <a:pt x="219" y="148"/>
                  </a:cubicBezTo>
                  <a:cubicBezTo>
                    <a:pt x="219" y="148"/>
                    <a:pt x="218" y="147"/>
                    <a:pt x="218" y="147"/>
                  </a:cubicBezTo>
                  <a:cubicBezTo>
                    <a:pt x="218" y="147"/>
                    <a:pt x="218" y="148"/>
                    <a:pt x="218" y="148"/>
                  </a:cubicBezTo>
                  <a:cubicBezTo>
                    <a:pt x="215" y="148"/>
                    <a:pt x="215" y="148"/>
                    <a:pt x="215" y="148"/>
                  </a:cubicBezTo>
                  <a:cubicBezTo>
                    <a:pt x="211" y="148"/>
                    <a:pt x="207" y="151"/>
                    <a:pt x="207" y="156"/>
                  </a:cubicBezTo>
                  <a:cubicBezTo>
                    <a:pt x="207" y="160"/>
                    <a:pt x="211" y="164"/>
                    <a:pt x="215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2" y="164"/>
                    <a:pt x="224" y="166"/>
                    <a:pt x="224" y="169"/>
                  </a:cubicBezTo>
                  <a:cubicBezTo>
                    <a:pt x="224" y="173"/>
                    <a:pt x="221" y="175"/>
                    <a:pt x="218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06" y="175"/>
                    <a:pt x="202" y="179"/>
                    <a:pt x="202" y="183"/>
                  </a:cubicBezTo>
                  <a:cubicBezTo>
                    <a:pt x="202" y="188"/>
                    <a:pt x="206" y="191"/>
                    <a:pt x="210" y="191"/>
                  </a:cubicBezTo>
                  <a:cubicBezTo>
                    <a:pt x="213" y="191"/>
                    <a:pt x="216" y="194"/>
                    <a:pt x="216" y="197"/>
                  </a:cubicBezTo>
                  <a:cubicBezTo>
                    <a:pt x="216" y="201"/>
                    <a:pt x="213" y="203"/>
                    <a:pt x="210" y="203"/>
                  </a:cubicBezTo>
                  <a:close/>
                </a:path>
              </a:pathLst>
            </a:custGeom>
            <a:solidFill>
              <a:srgbClr val="A80000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840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1" name="Freeform 26"/>
            <p:cNvSpPr>
              <a:spLocks noChangeAspect="1" noEditPoints="1"/>
            </p:cNvSpPr>
            <p:nvPr/>
          </p:nvSpPr>
          <p:spPr bwMode="auto">
            <a:xfrm rot="2700000">
              <a:off x="5146201" y="4195941"/>
              <a:ext cx="212930" cy="392046"/>
            </a:xfrm>
            <a:custGeom>
              <a:avLst/>
              <a:gdLst>
                <a:gd name="T0" fmla="*/ 482 w 579"/>
                <a:gd name="T1" fmla="*/ 367 h 1073"/>
                <a:gd name="T2" fmla="*/ 482 w 579"/>
                <a:gd name="T3" fmla="*/ 148 h 1073"/>
                <a:gd name="T4" fmla="*/ 525 w 579"/>
                <a:gd name="T5" fmla="*/ 79 h 1073"/>
                <a:gd name="T6" fmla="*/ 447 w 579"/>
                <a:gd name="T7" fmla="*/ 0 h 1073"/>
                <a:gd name="T8" fmla="*/ 132 w 579"/>
                <a:gd name="T9" fmla="*/ 0 h 1073"/>
                <a:gd name="T10" fmla="*/ 54 w 579"/>
                <a:gd name="T11" fmla="*/ 79 h 1073"/>
                <a:gd name="T12" fmla="*/ 96 w 579"/>
                <a:gd name="T13" fmla="*/ 148 h 1073"/>
                <a:gd name="T14" fmla="*/ 96 w 579"/>
                <a:gd name="T15" fmla="*/ 367 h 1073"/>
                <a:gd name="T16" fmla="*/ 0 w 579"/>
                <a:gd name="T17" fmla="*/ 583 h 1073"/>
                <a:gd name="T18" fmla="*/ 0 w 579"/>
                <a:gd name="T19" fmla="*/ 612 h 1073"/>
                <a:gd name="T20" fmla="*/ 224 w 579"/>
                <a:gd name="T21" fmla="*/ 612 h 1073"/>
                <a:gd name="T22" fmla="*/ 224 w 579"/>
                <a:gd name="T23" fmla="*/ 923 h 1073"/>
                <a:gd name="T24" fmla="*/ 289 w 579"/>
                <a:gd name="T25" fmla="*/ 1073 h 1073"/>
                <a:gd name="T26" fmla="*/ 355 w 579"/>
                <a:gd name="T27" fmla="*/ 923 h 1073"/>
                <a:gd name="T28" fmla="*/ 355 w 579"/>
                <a:gd name="T29" fmla="*/ 612 h 1073"/>
                <a:gd name="T30" fmla="*/ 579 w 579"/>
                <a:gd name="T31" fmla="*/ 612 h 1073"/>
                <a:gd name="T32" fmla="*/ 579 w 579"/>
                <a:gd name="T33" fmla="*/ 583 h 1073"/>
                <a:gd name="T34" fmla="*/ 482 w 579"/>
                <a:gd name="T35" fmla="*/ 367 h 1073"/>
                <a:gd name="T36" fmla="*/ 132 w 579"/>
                <a:gd name="T37" fmla="*/ 58 h 1073"/>
                <a:gd name="T38" fmla="*/ 447 w 579"/>
                <a:gd name="T39" fmla="*/ 58 h 1073"/>
                <a:gd name="T40" fmla="*/ 467 w 579"/>
                <a:gd name="T41" fmla="*/ 79 h 1073"/>
                <a:gd name="T42" fmla="*/ 449 w 579"/>
                <a:gd name="T43" fmla="*/ 99 h 1073"/>
                <a:gd name="T44" fmla="*/ 436 w 579"/>
                <a:gd name="T45" fmla="*/ 101 h 1073"/>
                <a:gd name="T46" fmla="*/ 143 w 579"/>
                <a:gd name="T47" fmla="*/ 101 h 1073"/>
                <a:gd name="T48" fmla="*/ 129 w 579"/>
                <a:gd name="T49" fmla="*/ 99 h 1073"/>
                <a:gd name="T50" fmla="*/ 111 w 579"/>
                <a:gd name="T51" fmla="*/ 79 h 1073"/>
                <a:gd name="T52" fmla="*/ 132 w 579"/>
                <a:gd name="T53" fmla="*/ 58 h 1073"/>
                <a:gd name="T54" fmla="*/ 424 w 579"/>
                <a:gd name="T55" fmla="*/ 370 h 1073"/>
                <a:gd name="T56" fmla="*/ 154 w 579"/>
                <a:gd name="T57" fmla="*/ 370 h 1073"/>
                <a:gd name="T58" fmla="*/ 154 w 579"/>
                <a:gd name="T59" fmla="*/ 130 h 1073"/>
                <a:gd name="T60" fmla="*/ 424 w 579"/>
                <a:gd name="T61" fmla="*/ 130 h 1073"/>
                <a:gd name="T62" fmla="*/ 424 w 579"/>
                <a:gd name="T63" fmla="*/ 370 h 1073"/>
                <a:gd name="T64" fmla="*/ 297 w 579"/>
                <a:gd name="T65" fmla="*/ 911 h 1073"/>
                <a:gd name="T66" fmla="*/ 289 w 579"/>
                <a:gd name="T67" fmla="*/ 928 h 1073"/>
                <a:gd name="T68" fmla="*/ 282 w 579"/>
                <a:gd name="T69" fmla="*/ 911 h 1073"/>
                <a:gd name="T70" fmla="*/ 282 w 579"/>
                <a:gd name="T71" fmla="*/ 612 h 1073"/>
                <a:gd name="T72" fmla="*/ 297 w 579"/>
                <a:gd name="T73" fmla="*/ 612 h 1073"/>
                <a:gd name="T74" fmla="*/ 297 w 579"/>
                <a:gd name="T75" fmla="*/ 911 h 1073"/>
                <a:gd name="T76" fmla="*/ 355 w 579"/>
                <a:gd name="T77" fmla="*/ 554 h 1073"/>
                <a:gd name="T78" fmla="*/ 224 w 579"/>
                <a:gd name="T79" fmla="*/ 554 h 1073"/>
                <a:gd name="T80" fmla="*/ 59 w 579"/>
                <a:gd name="T81" fmla="*/ 554 h 1073"/>
                <a:gd name="T82" fmla="*/ 144 w 579"/>
                <a:gd name="T83" fmla="*/ 403 h 1073"/>
                <a:gd name="T84" fmla="*/ 149 w 579"/>
                <a:gd name="T85" fmla="*/ 399 h 1073"/>
                <a:gd name="T86" fmla="*/ 430 w 579"/>
                <a:gd name="T87" fmla="*/ 399 h 1073"/>
                <a:gd name="T88" fmla="*/ 435 w 579"/>
                <a:gd name="T89" fmla="*/ 403 h 1073"/>
                <a:gd name="T90" fmla="*/ 519 w 579"/>
                <a:gd name="T91" fmla="*/ 554 h 1073"/>
                <a:gd name="T92" fmla="*/ 355 w 579"/>
                <a:gd name="T93" fmla="*/ 55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1073">
                  <a:moveTo>
                    <a:pt x="482" y="367"/>
                  </a:moveTo>
                  <a:cubicBezTo>
                    <a:pt x="482" y="148"/>
                    <a:pt x="482" y="148"/>
                    <a:pt x="482" y="148"/>
                  </a:cubicBezTo>
                  <a:cubicBezTo>
                    <a:pt x="508" y="135"/>
                    <a:pt x="525" y="109"/>
                    <a:pt x="525" y="79"/>
                  </a:cubicBezTo>
                  <a:cubicBezTo>
                    <a:pt x="525" y="35"/>
                    <a:pt x="490" y="0"/>
                    <a:pt x="44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9" y="0"/>
                    <a:pt x="54" y="35"/>
                    <a:pt x="54" y="79"/>
                  </a:cubicBezTo>
                  <a:cubicBezTo>
                    <a:pt x="54" y="109"/>
                    <a:pt x="71" y="135"/>
                    <a:pt x="96" y="148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35" y="422"/>
                    <a:pt x="0" y="500"/>
                    <a:pt x="0" y="583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224" y="612"/>
                    <a:pt x="224" y="612"/>
                    <a:pt x="224" y="612"/>
                  </a:cubicBezTo>
                  <a:cubicBezTo>
                    <a:pt x="224" y="923"/>
                    <a:pt x="224" y="923"/>
                    <a:pt x="224" y="923"/>
                  </a:cubicBezTo>
                  <a:cubicBezTo>
                    <a:pt x="289" y="1073"/>
                    <a:pt x="289" y="1073"/>
                    <a:pt x="289" y="1073"/>
                  </a:cubicBezTo>
                  <a:cubicBezTo>
                    <a:pt x="355" y="923"/>
                    <a:pt x="355" y="923"/>
                    <a:pt x="355" y="923"/>
                  </a:cubicBezTo>
                  <a:cubicBezTo>
                    <a:pt x="355" y="612"/>
                    <a:pt x="355" y="612"/>
                    <a:pt x="355" y="612"/>
                  </a:cubicBezTo>
                  <a:cubicBezTo>
                    <a:pt x="579" y="612"/>
                    <a:pt x="579" y="612"/>
                    <a:pt x="579" y="612"/>
                  </a:cubicBezTo>
                  <a:cubicBezTo>
                    <a:pt x="579" y="583"/>
                    <a:pt x="579" y="583"/>
                    <a:pt x="579" y="583"/>
                  </a:cubicBezTo>
                  <a:cubicBezTo>
                    <a:pt x="579" y="500"/>
                    <a:pt x="544" y="422"/>
                    <a:pt x="482" y="367"/>
                  </a:cubicBezTo>
                  <a:close/>
                  <a:moveTo>
                    <a:pt x="132" y="58"/>
                  </a:moveTo>
                  <a:cubicBezTo>
                    <a:pt x="447" y="58"/>
                    <a:pt x="447" y="58"/>
                    <a:pt x="447" y="58"/>
                  </a:cubicBezTo>
                  <a:cubicBezTo>
                    <a:pt x="458" y="58"/>
                    <a:pt x="467" y="67"/>
                    <a:pt x="467" y="79"/>
                  </a:cubicBezTo>
                  <a:cubicBezTo>
                    <a:pt x="467" y="89"/>
                    <a:pt x="459" y="97"/>
                    <a:pt x="449" y="99"/>
                  </a:cubicBezTo>
                  <a:cubicBezTo>
                    <a:pt x="436" y="101"/>
                    <a:pt x="436" y="101"/>
                    <a:pt x="436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9" y="97"/>
                    <a:pt x="111" y="89"/>
                    <a:pt x="111" y="79"/>
                  </a:cubicBezTo>
                  <a:cubicBezTo>
                    <a:pt x="111" y="67"/>
                    <a:pt x="121" y="58"/>
                    <a:pt x="132" y="58"/>
                  </a:cubicBezTo>
                  <a:close/>
                  <a:moveTo>
                    <a:pt x="424" y="370"/>
                  </a:moveTo>
                  <a:cubicBezTo>
                    <a:pt x="154" y="370"/>
                    <a:pt x="154" y="370"/>
                    <a:pt x="154" y="370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424" y="130"/>
                    <a:pt x="424" y="130"/>
                    <a:pt x="424" y="130"/>
                  </a:cubicBezTo>
                  <a:lnTo>
                    <a:pt x="424" y="370"/>
                  </a:lnTo>
                  <a:close/>
                  <a:moveTo>
                    <a:pt x="297" y="911"/>
                  </a:moveTo>
                  <a:cubicBezTo>
                    <a:pt x="289" y="928"/>
                    <a:pt x="289" y="928"/>
                    <a:pt x="289" y="928"/>
                  </a:cubicBezTo>
                  <a:cubicBezTo>
                    <a:pt x="282" y="911"/>
                    <a:pt x="282" y="911"/>
                    <a:pt x="282" y="911"/>
                  </a:cubicBezTo>
                  <a:cubicBezTo>
                    <a:pt x="282" y="612"/>
                    <a:pt x="282" y="612"/>
                    <a:pt x="282" y="612"/>
                  </a:cubicBezTo>
                  <a:cubicBezTo>
                    <a:pt x="297" y="612"/>
                    <a:pt x="297" y="612"/>
                    <a:pt x="297" y="612"/>
                  </a:cubicBezTo>
                  <a:lnTo>
                    <a:pt x="297" y="911"/>
                  </a:lnTo>
                  <a:close/>
                  <a:moveTo>
                    <a:pt x="355" y="554"/>
                  </a:moveTo>
                  <a:cubicBezTo>
                    <a:pt x="224" y="554"/>
                    <a:pt x="224" y="554"/>
                    <a:pt x="224" y="554"/>
                  </a:cubicBezTo>
                  <a:cubicBezTo>
                    <a:pt x="59" y="554"/>
                    <a:pt x="59" y="554"/>
                    <a:pt x="59" y="554"/>
                  </a:cubicBezTo>
                  <a:cubicBezTo>
                    <a:pt x="67" y="495"/>
                    <a:pt x="97" y="441"/>
                    <a:pt x="144" y="403"/>
                  </a:cubicBezTo>
                  <a:cubicBezTo>
                    <a:pt x="149" y="399"/>
                    <a:pt x="149" y="399"/>
                    <a:pt x="149" y="399"/>
                  </a:cubicBezTo>
                  <a:cubicBezTo>
                    <a:pt x="430" y="399"/>
                    <a:pt x="430" y="399"/>
                    <a:pt x="430" y="399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82" y="441"/>
                    <a:pt x="512" y="495"/>
                    <a:pt x="519" y="554"/>
                  </a:cubicBezTo>
                  <a:lnTo>
                    <a:pt x="355" y="554"/>
                  </a:lnTo>
                  <a:close/>
                </a:path>
              </a:pathLst>
            </a:custGeom>
            <a:solidFill>
              <a:srgbClr val="A80000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/>
            <a:lstStyle/>
            <a:p>
              <a:endParaRPr lang="id-ID" sz="840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504826" y="4805353"/>
            <a:ext cx="3650896" cy="52324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74" tIns="46637" rIns="93274" bIns="4663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rPr>
              <a:t>点击替换内容</a:t>
            </a:r>
            <a:endParaRPr lang="zh-CN" alt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 Regular" panose="020B0703020204020201" charset="-122"/>
              <a:ea typeface="Microsoft YaHei Regular" panose="020B0703020204020201" charset="-122"/>
              <a:cs typeface="宋体" pitchFamily="2" charset="-122"/>
              <a:sym typeface="Source Han Serif SC" panose="02020400000000000000" pitchFamily="18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14744" y="2116167"/>
            <a:ext cx="3075481" cy="1841869"/>
            <a:chOff x="714744" y="1825881"/>
            <a:chExt cx="3075481" cy="1841869"/>
          </a:xfrm>
        </p:grpSpPr>
        <p:sp>
          <p:nvSpPr>
            <p:cNvPr id="30" name="Round Same Side Corner Rectangle 20"/>
            <p:cNvSpPr/>
            <p:nvPr/>
          </p:nvSpPr>
          <p:spPr>
            <a:xfrm>
              <a:off x="714744" y="2334241"/>
              <a:ext cx="3017585" cy="1333509"/>
            </a:xfrm>
            <a:prstGeom prst="round2SameRect">
              <a:avLst>
                <a:gd name="adj1" fmla="val 0"/>
                <a:gd name="adj2" fmla="val 4090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25400" dist="25400" dir="5400000" sx="99000" sy="99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32" name="Round Same Side Corner Rectangle 21"/>
            <p:cNvSpPr/>
            <p:nvPr/>
          </p:nvSpPr>
          <p:spPr>
            <a:xfrm flipV="1">
              <a:off x="714744" y="1825881"/>
              <a:ext cx="3058344" cy="542032"/>
            </a:xfrm>
            <a:prstGeom prst="round2SameRect">
              <a:avLst>
                <a:gd name="adj1" fmla="val 0"/>
                <a:gd name="adj2" fmla="val 14974"/>
              </a:avLst>
            </a:prstGeom>
            <a:solidFill>
              <a:srgbClr val="C00000"/>
            </a:solidFill>
            <a:ln>
              <a:noFill/>
            </a:ln>
            <a:effectLst>
              <a:outerShdw blurRad="25400" dist="25400" dir="5400000" sx="99000" sy="9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34" name="TextBox 22"/>
            <p:cNvSpPr txBox="1"/>
            <p:nvPr/>
          </p:nvSpPr>
          <p:spPr>
            <a:xfrm>
              <a:off x="714744" y="1913202"/>
              <a:ext cx="3075481" cy="379730"/>
            </a:xfrm>
            <a:prstGeom prst="rect">
              <a:avLst/>
            </a:prstGeom>
            <a:noFill/>
            <a:effectLst>
              <a:outerShdw blurRad="63500" sx="99000" sy="99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109710" tIns="54855" rIns="109710" bIns="54855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Open Sans" charset="0"/>
                </a:rPr>
                <a:t>点击替换内容</a:t>
              </a:r>
              <a:endParaRPr lang="zh-CN" altLang="en-US" sz="1600" dirty="0" smtClean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  <a:cs typeface="Open Sans" charset="0"/>
              </a:endParaRPr>
            </a:p>
          </p:txBody>
        </p:sp>
        <p:sp>
          <p:nvSpPr>
            <p:cNvPr id="36" name="TextBox 20"/>
            <p:cNvSpPr txBox="1"/>
            <p:nvPr/>
          </p:nvSpPr>
          <p:spPr bwMode="auto">
            <a:xfrm>
              <a:off x="809099" y="2400624"/>
              <a:ext cx="2887414" cy="1200150"/>
            </a:xfrm>
            <a:prstGeom prst="rect">
              <a:avLst/>
            </a:prstGeom>
            <a:no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Source Han Serif SC" panose="02020400000000000000" pitchFamily="18" charset="-122"/>
                </a:rPr>
                <a:t>本</a:t>
              </a: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正文内容，本段适应大段文字章节。如果文字较多的内容描述比较适合放在这里。请您在此修改您的内容，或者将内容粘贴到记事本后，复制到此段落中。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39" name="TextBox 19"/>
          <p:cNvSpPr txBox="1">
            <a:spLocks noChangeArrowheads="1"/>
          </p:cNvSpPr>
          <p:nvPr/>
        </p:nvSpPr>
        <p:spPr bwMode="auto">
          <a:xfrm>
            <a:off x="8052156" y="4805353"/>
            <a:ext cx="3440977" cy="52324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74" tIns="46637" rIns="93274" bIns="4663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rPr>
              <a:t>点击替换内容</a:t>
            </a:r>
            <a:endParaRPr lang="zh-CN" alt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 Regular" panose="020B0703020204020201" charset="-122"/>
              <a:ea typeface="Microsoft YaHei Regular" panose="020B0703020204020201" charset="-122"/>
              <a:cs typeface="宋体" pitchFamily="2" charset="-122"/>
              <a:sym typeface="Source Han Serif SC" panose="02020400000000000000" pitchFamily="18" charset="-122"/>
            </a:endParaRPr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7356072" y="2447993"/>
            <a:ext cx="3440977" cy="52324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74" tIns="46637" rIns="93274" bIns="46637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rPr>
              <a:t>点击替换内容</a:t>
            </a:r>
            <a:endParaRPr lang="zh-CN" alt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 Regular" panose="020B0703020204020201" charset="-122"/>
              <a:ea typeface="Microsoft YaHei Regular" panose="020B0703020204020201" charset="-122"/>
              <a:cs typeface="宋体" pitchFamily="2" charset="-122"/>
              <a:sym typeface="Source Han Serif SC" panose="02020400000000000000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61375" y="26058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9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stCxn id="2" idx="3"/>
          </p:cNvCxnSpPr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93491" y="2258012"/>
            <a:ext cx="3205018" cy="3208414"/>
            <a:chOff x="4079453" y="1712907"/>
            <a:chExt cx="4033094" cy="4037368"/>
          </a:xfrm>
        </p:grpSpPr>
        <p:grpSp>
          <p:nvGrpSpPr>
            <p:cNvPr id="6" name="Group 1"/>
            <p:cNvGrpSpPr/>
            <p:nvPr/>
          </p:nvGrpSpPr>
          <p:grpSpPr>
            <a:xfrm>
              <a:off x="4079453" y="1712907"/>
              <a:ext cx="4033094" cy="4037368"/>
              <a:chOff x="4079453" y="1906292"/>
              <a:chExt cx="4033094" cy="4037368"/>
            </a:xfrm>
            <a:solidFill>
              <a:srgbClr val="A80000"/>
            </a:solidFill>
          </p:grpSpPr>
          <p:sp>
            <p:nvSpPr>
              <p:cNvPr id="8" name="Shape 20"/>
              <p:cNvSpPr/>
              <p:nvPr/>
            </p:nvSpPr>
            <p:spPr>
              <a:xfrm>
                <a:off x="4079453" y="1907306"/>
                <a:ext cx="3010736" cy="1682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7" h="21600" extrusionOk="0">
                    <a:moveTo>
                      <a:pt x="5358" y="0"/>
                    </a:moveTo>
                    <a:cubicBezTo>
                      <a:pt x="3987" y="0"/>
                      <a:pt x="2615" y="961"/>
                      <a:pt x="1569" y="2879"/>
                    </a:cubicBezTo>
                    <a:cubicBezTo>
                      <a:pt x="-523" y="6715"/>
                      <a:pt x="-523" y="12932"/>
                      <a:pt x="1569" y="16768"/>
                    </a:cubicBezTo>
                    <a:cubicBezTo>
                      <a:pt x="2343" y="18188"/>
                      <a:pt x="3297" y="19081"/>
                      <a:pt x="4295" y="19450"/>
                    </a:cubicBezTo>
                    <a:cubicBezTo>
                      <a:pt x="4722" y="17509"/>
                      <a:pt x="5374" y="15769"/>
                      <a:pt x="6186" y="14298"/>
                    </a:cubicBezTo>
                    <a:cubicBezTo>
                      <a:pt x="9651" y="8018"/>
                      <a:pt x="15222" y="7992"/>
                      <a:pt x="18667" y="14298"/>
                    </a:cubicBezTo>
                    <a:cubicBezTo>
                      <a:pt x="19232" y="15331"/>
                      <a:pt x="19692" y="16479"/>
                      <a:pt x="20069" y="17690"/>
                    </a:cubicBezTo>
                    <a:lnTo>
                      <a:pt x="18925" y="17659"/>
                    </a:lnTo>
                    <a:lnTo>
                      <a:pt x="21077" y="21600"/>
                    </a:lnTo>
                    <a:lnTo>
                      <a:pt x="21027" y="16027"/>
                    </a:lnTo>
                    <a:lnTo>
                      <a:pt x="20273" y="17497"/>
                    </a:lnTo>
                    <a:cubicBezTo>
                      <a:pt x="19857" y="15913"/>
                      <a:pt x="19307" y="14418"/>
                      <a:pt x="18590" y="13104"/>
                    </a:cubicBezTo>
                    <a:cubicBezTo>
                      <a:pt x="16867" y="9944"/>
                      <a:pt x="14610" y="8364"/>
                      <a:pt x="12351" y="8364"/>
                    </a:cubicBezTo>
                    <a:cubicBezTo>
                      <a:pt x="11788" y="8364"/>
                      <a:pt x="11226" y="8462"/>
                      <a:pt x="10671" y="8658"/>
                    </a:cubicBezTo>
                    <a:cubicBezTo>
                      <a:pt x="10534" y="6546"/>
                      <a:pt x="10030" y="4500"/>
                      <a:pt x="9146" y="2879"/>
                    </a:cubicBezTo>
                    <a:cubicBezTo>
                      <a:pt x="8100" y="961"/>
                      <a:pt x="6729" y="0"/>
                      <a:pt x="5358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0" name="Shape 21"/>
              <p:cNvSpPr/>
              <p:nvPr/>
            </p:nvSpPr>
            <p:spPr>
              <a:xfrm>
                <a:off x="6429853" y="1906292"/>
                <a:ext cx="1681968" cy="3011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076" extrusionOk="0">
                    <a:moveTo>
                      <a:pt x="21599" y="5355"/>
                    </a:moveTo>
                    <a:cubicBezTo>
                      <a:pt x="21598" y="3984"/>
                      <a:pt x="20636" y="2613"/>
                      <a:pt x="18717" y="1567"/>
                    </a:cubicBezTo>
                    <a:cubicBezTo>
                      <a:pt x="14878" y="-524"/>
                      <a:pt x="8659" y="-523"/>
                      <a:pt x="4822" y="1570"/>
                    </a:cubicBezTo>
                    <a:cubicBezTo>
                      <a:pt x="3403" y="2344"/>
                      <a:pt x="2510" y="3298"/>
                      <a:pt x="2141" y="4296"/>
                    </a:cubicBezTo>
                    <a:cubicBezTo>
                      <a:pt x="4083" y="4722"/>
                      <a:pt x="5824" y="5374"/>
                      <a:pt x="7296" y="6185"/>
                    </a:cubicBezTo>
                    <a:cubicBezTo>
                      <a:pt x="13581" y="9649"/>
                      <a:pt x="13610" y="15219"/>
                      <a:pt x="7304" y="18665"/>
                    </a:cubicBezTo>
                    <a:cubicBezTo>
                      <a:pt x="6270" y="19230"/>
                      <a:pt x="5122" y="19690"/>
                      <a:pt x="3911" y="20068"/>
                    </a:cubicBezTo>
                    <a:lnTo>
                      <a:pt x="3941" y="18924"/>
                    </a:lnTo>
                    <a:lnTo>
                      <a:pt x="0" y="21076"/>
                    </a:lnTo>
                    <a:lnTo>
                      <a:pt x="5576" y="21025"/>
                    </a:lnTo>
                    <a:lnTo>
                      <a:pt x="4104" y="20271"/>
                    </a:lnTo>
                    <a:cubicBezTo>
                      <a:pt x="5689" y="19856"/>
                      <a:pt x="7183" y="19305"/>
                      <a:pt x="8498" y="18588"/>
                    </a:cubicBezTo>
                    <a:cubicBezTo>
                      <a:pt x="11658" y="16864"/>
                      <a:pt x="13237" y="14607"/>
                      <a:pt x="13236" y="12349"/>
                    </a:cubicBezTo>
                    <a:cubicBezTo>
                      <a:pt x="13235" y="11786"/>
                      <a:pt x="13137" y="11224"/>
                      <a:pt x="12940" y="10669"/>
                    </a:cubicBezTo>
                    <a:cubicBezTo>
                      <a:pt x="15053" y="10532"/>
                      <a:pt x="17101" y="10028"/>
                      <a:pt x="18721" y="9144"/>
                    </a:cubicBezTo>
                    <a:cubicBezTo>
                      <a:pt x="20640" y="8097"/>
                      <a:pt x="21600" y="6726"/>
                      <a:pt x="21599" y="5355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1" name="Shape 22"/>
              <p:cNvSpPr/>
              <p:nvPr/>
            </p:nvSpPr>
            <p:spPr>
              <a:xfrm>
                <a:off x="5101812" y="4259950"/>
                <a:ext cx="3010735" cy="1682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7" h="21600" extrusionOk="0">
                    <a:moveTo>
                      <a:pt x="15719" y="21600"/>
                    </a:moveTo>
                    <a:cubicBezTo>
                      <a:pt x="17090" y="21600"/>
                      <a:pt x="18462" y="20639"/>
                      <a:pt x="19508" y="18721"/>
                    </a:cubicBezTo>
                    <a:cubicBezTo>
                      <a:pt x="21600" y="14885"/>
                      <a:pt x="21600" y="8668"/>
                      <a:pt x="19508" y="4832"/>
                    </a:cubicBezTo>
                    <a:cubicBezTo>
                      <a:pt x="18734" y="3412"/>
                      <a:pt x="17780" y="2519"/>
                      <a:pt x="16782" y="2150"/>
                    </a:cubicBezTo>
                    <a:cubicBezTo>
                      <a:pt x="16355" y="4091"/>
                      <a:pt x="15703" y="5831"/>
                      <a:pt x="14891" y="7302"/>
                    </a:cubicBezTo>
                    <a:cubicBezTo>
                      <a:pt x="11426" y="13582"/>
                      <a:pt x="5855" y="13608"/>
                      <a:pt x="2410" y="7302"/>
                    </a:cubicBezTo>
                    <a:cubicBezTo>
                      <a:pt x="1845" y="6269"/>
                      <a:pt x="1385" y="5121"/>
                      <a:pt x="1008" y="3910"/>
                    </a:cubicBezTo>
                    <a:lnTo>
                      <a:pt x="2152" y="3941"/>
                    </a:lnTo>
                    <a:lnTo>
                      <a:pt x="0" y="0"/>
                    </a:lnTo>
                    <a:lnTo>
                      <a:pt x="50" y="5573"/>
                    </a:lnTo>
                    <a:lnTo>
                      <a:pt x="804" y="4103"/>
                    </a:lnTo>
                    <a:cubicBezTo>
                      <a:pt x="1220" y="5687"/>
                      <a:pt x="1770" y="7182"/>
                      <a:pt x="2487" y="8496"/>
                    </a:cubicBezTo>
                    <a:cubicBezTo>
                      <a:pt x="4210" y="11656"/>
                      <a:pt x="6467" y="13236"/>
                      <a:pt x="8726" y="13236"/>
                    </a:cubicBezTo>
                    <a:cubicBezTo>
                      <a:pt x="9289" y="13236"/>
                      <a:pt x="9851" y="13138"/>
                      <a:pt x="10406" y="12942"/>
                    </a:cubicBezTo>
                    <a:cubicBezTo>
                      <a:pt x="10543" y="15054"/>
                      <a:pt x="11047" y="17100"/>
                      <a:pt x="11931" y="18721"/>
                    </a:cubicBezTo>
                    <a:cubicBezTo>
                      <a:pt x="12977" y="20639"/>
                      <a:pt x="14348" y="21600"/>
                      <a:pt x="15719" y="2160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2" name="Shape 23"/>
              <p:cNvSpPr/>
              <p:nvPr/>
            </p:nvSpPr>
            <p:spPr>
              <a:xfrm>
                <a:off x="4080178" y="2932626"/>
                <a:ext cx="1681968" cy="3011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076" extrusionOk="0">
                    <a:moveTo>
                      <a:pt x="0" y="15721"/>
                    </a:moveTo>
                    <a:cubicBezTo>
                      <a:pt x="1" y="17092"/>
                      <a:pt x="963" y="18463"/>
                      <a:pt x="2882" y="19509"/>
                    </a:cubicBezTo>
                    <a:cubicBezTo>
                      <a:pt x="6721" y="21600"/>
                      <a:pt x="12940" y="21599"/>
                      <a:pt x="16777" y="19506"/>
                    </a:cubicBezTo>
                    <a:cubicBezTo>
                      <a:pt x="18196" y="18732"/>
                      <a:pt x="19089" y="17778"/>
                      <a:pt x="19458" y="16780"/>
                    </a:cubicBezTo>
                    <a:cubicBezTo>
                      <a:pt x="17516" y="16354"/>
                      <a:pt x="15775" y="15702"/>
                      <a:pt x="14303" y="14891"/>
                    </a:cubicBezTo>
                    <a:cubicBezTo>
                      <a:pt x="8018" y="11427"/>
                      <a:pt x="7989" y="5857"/>
                      <a:pt x="14295" y="2411"/>
                    </a:cubicBezTo>
                    <a:cubicBezTo>
                      <a:pt x="15329" y="1846"/>
                      <a:pt x="16477" y="1386"/>
                      <a:pt x="17688" y="1008"/>
                    </a:cubicBezTo>
                    <a:lnTo>
                      <a:pt x="17658" y="2152"/>
                    </a:lnTo>
                    <a:lnTo>
                      <a:pt x="21599" y="0"/>
                    </a:lnTo>
                    <a:lnTo>
                      <a:pt x="16023" y="51"/>
                    </a:lnTo>
                    <a:lnTo>
                      <a:pt x="17495" y="805"/>
                    </a:lnTo>
                    <a:cubicBezTo>
                      <a:pt x="15910" y="1220"/>
                      <a:pt x="14416" y="1771"/>
                      <a:pt x="13101" y="2488"/>
                    </a:cubicBezTo>
                    <a:cubicBezTo>
                      <a:pt x="9941" y="4212"/>
                      <a:pt x="8362" y="6469"/>
                      <a:pt x="8363" y="8727"/>
                    </a:cubicBezTo>
                    <a:cubicBezTo>
                      <a:pt x="8364" y="9290"/>
                      <a:pt x="8462" y="9852"/>
                      <a:pt x="8659" y="10407"/>
                    </a:cubicBezTo>
                    <a:cubicBezTo>
                      <a:pt x="6546" y="10544"/>
                      <a:pt x="4498" y="11048"/>
                      <a:pt x="2878" y="11932"/>
                    </a:cubicBezTo>
                    <a:cubicBezTo>
                      <a:pt x="959" y="12979"/>
                      <a:pt x="-1" y="14350"/>
                      <a:pt x="0" y="1572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sp>
          <p:nvSpPr>
            <p:cNvPr id="14" name="Oval 7"/>
            <p:cNvSpPr/>
            <p:nvPr/>
          </p:nvSpPr>
          <p:spPr bwMode="auto">
            <a:xfrm flipV="1">
              <a:off x="4424357" y="2062925"/>
              <a:ext cx="617927" cy="617927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</a:ln>
            <a:effectLst>
              <a:outerShdw blurRad="152400" dist="88900" dir="7080000" sx="97000" sy="97000" algn="ctr" rotWithShape="0">
                <a:srgbClr val="000000">
                  <a:alpha val="43137"/>
                </a:srgbClr>
              </a:outerShdw>
            </a:effectLst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 rtl="0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5" name="Freeform 8"/>
            <p:cNvSpPr>
              <a:spLocks noChangeAspect="1" noEditPoints="1"/>
            </p:cNvSpPr>
            <p:nvPr/>
          </p:nvSpPr>
          <p:spPr bwMode="auto">
            <a:xfrm>
              <a:off x="4552965" y="2155047"/>
              <a:ext cx="360710" cy="363016"/>
            </a:xfrm>
            <a:custGeom>
              <a:avLst/>
              <a:gdLst>
                <a:gd name="T0" fmla="*/ 326 w 326"/>
                <a:gd name="T1" fmla="*/ 108 h 328"/>
                <a:gd name="T2" fmla="*/ 219 w 326"/>
                <a:gd name="T3" fmla="*/ 0 h 328"/>
                <a:gd name="T4" fmla="*/ 31 w 326"/>
                <a:gd name="T5" fmla="*/ 188 h 328"/>
                <a:gd name="T6" fmla="*/ 0 w 326"/>
                <a:gd name="T7" fmla="*/ 328 h 328"/>
                <a:gd name="T8" fmla="*/ 139 w 326"/>
                <a:gd name="T9" fmla="*/ 295 h 328"/>
                <a:gd name="T10" fmla="*/ 326 w 326"/>
                <a:gd name="T11" fmla="*/ 108 h 328"/>
                <a:gd name="T12" fmla="*/ 129 w 326"/>
                <a:gd name="T13" fmla="*/ 275 h 328"/>
                <a:gd name="T14" fmla="*/ 112 w 326"/>
                <a:gd name="T15" fmla="*/ 258 h 328"/>
                <a:gd name="T16" fmla="*/ 280 w 326"/>
                <a:gd name="T17" fmla="*/ 91 h 328"/>
                <a:gd name="T18" fmla="*/ 297 w 326"/>
                <a:gd name="T19" fmla="*/ 108 h 328"/>
                <a:gd name="T20" fmla="*/ 129 w 326"/>
                <a:gd name="T21" fmla="*/ 275 h 328"/>
                <a:gd name="T22" fmla="*/ 67 w 326"/>
                <a:gd name="T23" fmla="*/ 290 h 328"/>
                <a:gd name="T24" fmla="*/ 37 w 326"/>
                <a:gd name="T25" fmla="*/ 260 h 328"/>
                <a:gd name="T26" fmla="*/ 48 w 326"/>
                <a:gd name="T27" fmla="*/ 208 h 328"/>
                <a:gd name="T28" fmla="*/ 66 w 326"/>
                <a:gd name="T29" fmla="*/ 226 h 328"/>
                <a:gd name="T30" fmla="*/ 66 w 326"/>
                <a:gd name="T31" fmla="*/ 226 h 328"/>
                <a:gd name="T32" fmla="*/ 105 w 326"/>
                <a:gd name="T33" fmla="*/ 265 h 328"/>
                <a:gd name="T34" fmla="*/ 105 w 326"/>
                <a:gd name="T35" fmla="*/ 265 h 328"/>
                <a:gd name="T36" fmla="*/ 119 w 326"/>
                <a:gd name="T37" fmla="*/ 278 h 328"/>
                <a:gd name="T38" fmla="*/ 67 w 326"/>
                <a:gd name="T39" fmla="*/ 290 h 328"/>
                <a:gd name="T40" fmla="*/ 272 w 326"/>
                <a:gd name="T41" fmla="*/ 83 h 328"/>
                <a:gd name="T42" fmla="*/ 105 w 326"/>
                <a:gd name="T43" fmla="*/ 250 h 328"/>
                <a:gd name="T44" fmla="*/ 80 w 326"/>
                <a:gd name="T45" fmla="*/ 226 h 328"/>
                <a:gd name="T46" fmla="*/ 248 w 326"/>
                <a:gd name="T47" fmla="*/ 59 h 328"/>
                <a:gd name="T48" fmla="*/ 272 w 326"/>
                <a:gd name="T49" fmla="*/ 83 h 328"/>
                <a:gd name="T50" fmla="*/ 219 w 326"/>
                <a:gd name="T51" fmla="*/ 30 h 328"/>
                <a:gd name="T52" fmla="*/ 240 w 326"/>
                <a:gd name="T53" fmla="*/ 51 h 328"/>
                <a:gd name="T54" fmla="*/ 73 w 326"/>
                <a:gd name="T55" fmla="*/ 218 h 328"/>
                <a:gd name="T56" fmla="*/ 52 w 326"/>
                <a:gd name="T57" fmla="*/ 197 h 328"/>
                <a:gd name="T58" fmla="*/ 219 w 326"/>
                <a:gd name="T59" fmla="*/ 3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6" h="328">
                  <a:moveTo>
                    <a:pt x="326" y="108"/>
                  </a:moveTo>
                  <a:lnTo>
                    <a:pt x="219" y="0"/>
                  </a:lnTo>
                  <a:lnTo>
                    <a:pt x="31" y="188"/>
                  </a:lnTo>
                  <a:lnTo>
                    <a:pt x="0" y="328"/>
                  </a:lnTo>
                  <a:lnTo>
                    <a:pt x="139" y="295"/>
                  </a:lnTo>
                  <a:lnTo>
                    <a:pt x="326" y="108"/>
                  </a:lnTo>
                  <a:close/>
                  <a:moveTo>
                    <a:pt x="129" y="275"/>
                  </a:moveTo>
                  <a:lnTo>
                    <a:pt x="112" y="258"/>
                  </a:lnTo>
                  <a:lnTo>
                    <a:pt x="280" y="91"/>
                  </a:lnTo>
                  <a:lnTo>
                    <a:pt x="297" y="108"/>
                  </a:lnTo>
                  <a:lnTo>
                    <a:pt x="129" y="275"/>
                  </a:lnTo>
                  <a:close/>
                  <a:moveTo>
                    <a:pt x="67" y="290"/>
                  </a:moveTo>
                  <a:lnTo>
                    <a:pt x="37" y="260"/>
                  </a:lnTo>
                  <a:lnTo>
                    <a:pt x="48" y="208"/>
                  </a:lnTo>
                  <a:lnTo>
                    <a:pt x="66" y="226"/>
                  </a:lnTo>
                  <a:lnTo>
                    <a:pt x="66" y="226"/>
                  </a:lnTo>
                  <a:lnTo>
                    <a:pt x="105" y="265"/>
                  </a:lnTo>
                  <a:lnTo>
                    <a:pt x="105" y="265"/>
                  </a:lnTo>
                  <a:lnTo>
                    <a:pt x="119" y="278"/>
                  </a:lnTo>
                  <a:lnTo>
                    <a:pt x="67" y="290"/>
                  </a:lnTo>
                  <a:close/>
                  <a:moveTo>
                    <a:pt x="272" y="83"/>
                  </a:moveTo>
                  <a:lnTo>
                    <a:pt x="105" y="250"/>
                  </a:lnTo>
                  <a:lnTo>
                    <a:pt x="80" y="226"/>
                  </a:lnTo>
                  <a:lnTo>
                    <a:pt x="248" y="59"/>
                  </a:lnTo>
                  <a:lnTo>
                    <a:pt x="272" y="83"/>
                  </a:lnTo>
                  <a:close/>
                  <a:moveTo>
                    <a:pt x="219" y="30"/>
                  </a:moveTo>
                  <a:lnTo>
                    <a:pt x="240" y="51"/>
                  </a:lnTo>
                  <a:lnTo>
                    <a:pt x="73" y="218"/>
                  </a:lnTo>
                  <a:lnTo>
                    <a:pt x="52" y="197"/>
                  </a:lnTo>
                  <a:lnTo>
                    <a:pt x="219" y="30"/>
                  </a:lnTo>
                  <a:close/>
                </a:path>
              </a:pathLst>
            </a:custGeom>
            <a:solidFill>
              <a:srgbClr val="A80000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/>
            <a:lstStyle/>
            <a:p>
              <a:endParaRPr lang="id-ID" sz="840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7" name="Oval 10"/>
            <p:cNvSpPr/>
            <p:nvPr/>
          </p:nvSpPr>
          <p:spPr bwMode="auto">
            <a:xfrm flipH="1" flipV="1">
              <a:off x="7090189" y="2027591"/>
              <a:ext cx="617927" cy="617927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</a:ln>
            <a:effectLst>
              <a:outerShdw blurRad="152400" dist="88900" dir="7080000" sx="97000" sy="97000" algn="ctr" rotWithShape="0">
                <a:srgbClr val="000000">
                  <a:alpha val="43137"/>
                </a:srgbClr>
              </a:outerShdw>
            </a:effectLst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 rtl="0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grpSp>
          <p:nvGrpSpPr>
            <p:cNvPr id="18" name="Group 11"/>
            <p:cNvGrpSpPr>
              <a:grpSpLocks noChangeAspect="1"/>
            </p:cNvGrpSpPr>
            <p:nvPr/>
          </p:nvGrpSpPr>
          <p:grpSpPr>
            <a:xfrm>
              <a:off x="7269789" y="2138282"/>
              <a:ext cx="259944" cy="414856"/>
              <a:chOff x="6513513" y="557213"/>
              <a:chExt cx="471488" cy="752475"/>
            </a:xfrm>
            <a:solidFill>
              <a:srgbClr val="A80000"/>
            </a:solidFill>
          </p:grpSpPr>
          <p:sp>
            <p:nvSpPr>
              <p:cNvPr id="19" name="Freeform 12"/>
              <p:cNvSpPr>
                <a:spLocks noEditPoints="1"/>
              </p:cNvSpPr>
              <p:nvPr/>
            </p:nvSpPr>
            <p:spPr bwMode="auto">
              <a:xfrm>
                <a:off x="6513513" y="557213"/>
                <a:ext cx="471488" cy="752475"/>
              </a:xfrm>
              <a:custGeom>
                <a:avLst/>
                <a:gdLst>
                  <a:gd name="T0" fmla="*/ 80 w 160"/>
                  <a:gd name="T1" fmla="*/ 0 h 256"/>
                  <a:gd name="T2" fmla="*/ 11 w 160"/>
                  <a:gd name="T3" fmla="*/ 120 h 256"/>
                  <a:gd name="T4" fmla="*/ 42 w 160"/>
                  <a:gd name="T5" fmla="*/ 179 h 256"/>
                  <a:gd name="T6" fmla="*/ 49 w 160"/>
                  <a:gd name="T7" fmla="*/ 187 h 256"/>
                  <a:gd name="T8" fmla="*/ 48 w 160"/>
                  <a:gd name="T9" fmla="*/ 208 h 256"/>
                  <a:gd name="T10" fmla="*/ 52 w 160"/>
                  <a:gd name="T11" fmla="*/ 231 h 256"/>
                  <a:gd name="T12" fmla="*/ 108 w 160"/>
                  <a:gd name="T13" fmla="*/ 231 h 256"/>
                  <a:gd name="T14" fmla="*/ 112 w 160"/>
                  <a:gd name="T15" fmla="*/ 208 h 256"/>
                  <a:gd name="T16" fmla="*/ 110 w 160"/>
                  <a:gd name="T17" fmla="*/ 187 h 256"/>
                  <a:gd name="T18" fmla="*/ 118 w 160"/>
                  <a:gd name="T19" fmla="*/ 179 h 256"/>
                  <a:gd name="T20" fmla="*/ 149 w 160"/>
                  <a:gd name="T21" fmla="*/ 120 h 256"/>
                  <a:gd name="T22" fmla="*/ 80 w 160"/>
                  <a:gd name="T23" fmla="*/ 248 h 256"/>
                  <a:gd name="T24" fmla="*/ 99 w 160"/>
                  <a:gd name="T25" fmla="*/ 232 h 256"/>
                  <a:gd name="T26" fmla="*/ 108 w 160"/>
                  <a:gd name="T27" fmla="*/ 218 h 256"/>
                  <a:gd name="T28" fmla="*/ 58 w 160"/>
                  <a:gd name="T29" fmla="*/ 224 h 256"/>
                  <a:gd name="T30" fmla="*/ 58 w 160"/>
                  <a:gd name="T31" fmla="*/ 212 h 256"/>
                  <a:gd name="T32" fmla="*/ 108 w 160"/>
                  <a:gd name="T33" fmla="*/ 218 h 256"/>
                  <a:gd name="T34" fmla="*/ 108 w 160"/>
                  <a:gd name="T35" fmla="*/ 198 h 256"/>
                  <a:gd name="T36" fmla="*/ 58 w 160"/>
                  <a:gd name="T37" fmla="*/ 204 h 256"/>
                  <a:gd name="T38" fmla="*/ 58 w 160"/>
                  <a:gd name="T39" fmla="*/ 192 h 256"/>
                  <a:gd name="T40" fmla="*/ 96 w 160"/>
                  <a:gd name="T41" fmla="*/ 192 h 256"/>
                  <a:gd name="T42" fmla="*/ 135 w 160"/>
                  <a:gd name="T43" fmla="*/ 112 h 256"/>
                  <a:gd name="T44" fmla="*/ 104 w 160"/>
                  <a:gd name="T45" fmla="*/ 170 h 256"/>
                  <a:gd name="T46" fmla="*/ 96 w 160"/>
                  <a:gd name="T47" fmla="*/ 176 h 256"/>
                  <a:gd name="T48" fmla="*/ 96 w 160"/>
                  <a:gd name="T49" fmla="*/ 124 h 256"/>
                  <a:gd name="T50" fmla="*/ 88 w 160"/>
                  <a:gd name="T51" fmla="*/ 176 h 256"/>
                  <a:gd name="T52" fmla="*/ 68 w 160"/>
                  <a:gd name="T53" fmla="*/ 128 h 256"/>
                  <a:gd name="T54" fmla="*/ 60 w 160"/>
                  <a:gd name="T55" fmla="*/ 129 h 256"/>
                  <a:gd name="T56" fmla="*/ 57 w 160"/>
                  <a:gd name="T57" fmla="*/ 172 h 256"/>
                  <a:gd name="T58" fmla="*/ 26 w 160"/>
                  <a:gd name="T59" fmla="*/ 114 h 256"/>
                  <a:gd name="T60" fmla="*/ 16 w 160"/>
                  <a:gd name="T61" fmla="*/ 80 h 256"/>
                  <a:gd name="T62" fmla="*/ 144 w 160"/>
                  <a:gd name="T63" fmla="*/ 8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256">
                    <a:moveTo>
                      <a:pt x="160" y="80"/>
                    </a:moveTo>
                    <a:cubicBezTo>
                      <a:pt x="160" y="36"/>
                      <a:pt x="124" y="0"/>
                      <a:pt x="80" y="0"/>
                    </a:cubicBezTo>
                    <a:cubicBezTo>
                      <a:pt x="36" y="0"/>
                      <a:pt x="0" y="36"/>
                      <a:pt x="0" y="80"/>
                    </a:cubicBezTo>
                    <a:cubicBezTo>
                      <a:pt x="0" y="95"/>
                      <a:pt x="4" y="109"/>
                      <a:pt x="11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4" y="182"/>
                      <a:pt x="46" y="185"/>
                      <a:pt x="49" y="187"/>
                    </a:cubicBezTo>
                    <a:cubicBezTo>
                      <a:pt x="46" y="190"/>
                      <a:pt x="44" y="194"/>
                      <a:pt x="44" y="198"/>
                    </a:cubicBezTo>
                    <a:cubicBezTo>
                      <a:pt x="44" y="202"/>
                      <a:pt x="46" y="206"/>
                      <a:pt x="48" y="208"/>
                    </a:cubicBezTo>
                    <a:cubicBezTo>
                      <a:pt x="46" y="211"/>
                      <a:pt x="44" y="214"/>
                      <a:pt x="44" y="218"/>
                    </a:cubicBezTo>
                    <a:cubicBezTo>
                      <a:pt x="44" y="224"/>
                      <a:pt x="47" y="229"/>
                      <a:pt x="52" y="231"/>
                    </a:cubicBezTo>
                    <a:cubicBezTo>
                      <a:pt x="53" y="245"/>
                      <a:pt x="65" y="256"/>
                      <a:pt x="80" y="256"/>
                    </a:cubicBezTo>
                    <a:cubicBezTo>
                      <a:pt x="94" y="256"/>
                      <a:pt x="106" y="245"/>
                      <a:pt x="108" y="231"/>
                    </a:cubicBezTo>
                    <a:cubicBezTo>
                      <a:pt x="112" y="229"/>
                      <a:pt x="116" y="224"/>
                      <a:pt x="116" y="218"/>
                    </a:cubicBezTo>
                    <a:cubicBezTo>
                      <a:pt x="116" y="214"/>
                      <a:pt x="114" y="211"/>
                      <a:pt x="112" y="208"/>
                    </a:cubicBezTo>
                    <a:cubicBezTo>
                      <a:pt x="114" y="206"/>
                      <a:pt x="116" y="202"/>
                      <a:pt x="116" y="198"/>
                    </a:cubicBezTo>
                    <a:cubicBezTo>
                      <a:pt x="116" y="194"/>
                      <a:pt x="114" y="190"/>
                      <a:pt x="110" y="187"/>
                    </a:cubicBezTo>
                    <a:cubicBezTo>
                      <a:pt x="113" y="185"/>
                      <a:pt x="116" y="182"/>
                      <a:pt x="118" y="179"/>
                    </a:cubicBezTo>
                    <a:cubicBezTo>
                      <a:pt x="118" y="179"/>
                      <a:pt x="118" y="179"/>
                      <a:pt x="118" y="179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56" y="109"/>
                      <a:pt x="160" y="95"/>
                      <a:pt x="160" y="80"/>
                    </a:cubicBezTo>
                    <a:close/>
                    <a:moveTo>
                      <a:pt x="80" y="248"/>
                    </a:moveTo>
                    <a:cubicBezTo>
                      <a:pt x="70" y="248"/>
                      <a:pt x="62" y="241"/>
                      <a:pt x="60" y="232"/>
                    </a:cubicBezTo>
                    <a:cubicBezTo>
                      <a:pt x="99" y="232"/>
                      <a:pt x="99" y="232"/>
                      <a:pt x="99" y="232"/>
                    </a:cubicBezTo>
                    <a:cubicBezTo>
                      <a:pt x="97" y="241"/>
                      <a:pt x="89" y="248"/>
                      <a:pt x="80" y="248"/>
                    </a:cubicBezTo>
                    <a:close/>
                    <a:moveTo>
                      <a:pt x="108" y="218"/>
                    </a:moveTo>
                    <a:cubicBezTo>
                      <a:pt x="108" y="222"/>
                      <a:pt x="105" y="224"/>
                      <a:pt x="102" y="224"/>
                    </a:cubicBezTo>
                    <a:cubicBezTo>
                      <a:pt x="58" y="224"/>
                      <a:pt x="58" y="224"/>
                      <a:pt x="58" y="224"/>
                    </a:cubicBezTo>
                    <a:cubicBezTo>
                      <a:pt x="55" y="224"/>
                      <a:pt x="52" y="222"/>
                      <a:pt x="52" y="218"/>
                    </a:cubicBezTo>
                    <a:cubicBezTo>
                      <a:pt x="52" y="215"/>
                      <a:pt x="55" y="212"/>
                      <a:pt x="58" y="212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105" y="212"/>
                      <a:pt x="108" y="215"/>
                      <a:pt x="108" y="218"/>
                    </a:cubicBezTo>
                    <a:close/>
                    <a:moveTo>
                      <a:pt x="102" y="192"/>
                    </a:moveTo>
                    <a:cubicBezTo>
                      <a:pt x="105" y="192"/>
                      <a:pt x="108" y="195"/>
                      <a:pt x="108" y="198"/>
                    </a:cubicBezTo>
                    <a:cubicBezTo>
                      <a:pt x="108" y="202"/>
                      <a:pt x="105" y="204"/>
                      <a:pt x="102" y="204"/>
                    </a:cubicBezTo>
                    <a:cubicBezTo>
                      <a:pt x="58" y="204"/>
                      <a:pt x="58" y="204"/>
                      <a:pt x="58" y="204"/>
                    </a:cubicBezTo>
                    <a:cubicBezTo>
                      <a:pt x="55" y="204"/>
                      <a:pt x="52" y="202"/>
                      <a:pt x="52" y="198"/>
                    </a:cubicBezTo>
                    <a:cubicBezTo>
                      <a:pt x="52" y="195"/>
                      <a:pt x="55" y="192"/>
                      <a:pt x="58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96" y="192"/>
                      <a:pt x="96" y="192"/>
                      <a:pt x="96" y="192"/>
                    </a:cubicBezTo>
                    <a:lnTo>
                      <a:pt x="102" y="192"/>
                    </a:lnTo>
                    <a:close/>
                    <a:moveTo>
                      <a:pt x="135" y="112"/>
                    </a:moveTo>
                    <a:cubicBezTo>
                      <a:pt x="135" y="113"/>
                      <a:pt x="135" y="114"/>
                      <a:pt x="134" y="114"/>
                    </a:cubicBezTo>
                    <a:cubicBezTo>
                      <a:pt x="104" y="170"/>
                      <a:pt x="104" y="170"/>
                      <a:pt x="104" y="170"/>
                    </a:cubicBezTo>
                    <a:cubicBezTo>
                      <a:pt x="104" y="170"/>
                      <a:pt x="103" y="171"/>
                      <a:pt x="103" y="172"/>
                    </a:cubicBezTo>
                    <a:cubicBezTo>
                      <a:pt x="102" y="174"/>
                      <a:pt x="100" y="176"/>
                      <a:pt x="96" y="176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100" y="126"/>
                      <a:pt x="98" y="124"/>
                      <a:pt x="96" y="124"/>
                    </a:cubicBezTo>
                    <a:cubicBezTo>
                      <a:pt x="94" y="124"/>
                      <a:pt x="92" y="126"/>
                      <a:pt x="92" y="128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72" y="176"/>
                      <a:pt x="72" y="176"/>
                      <a:pt x="72" y="176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8" y="126"/>
                      <a:pt x="66" y="124"/>
                      <a:pt x="64" y="124"/>
                    </a:cubicBezTo>
                    <a:cubicBezTo>
                      <a:pt x="61" y="124"/>
                      <a:pt x="60" y="126"/>
                      <a:pt x="60" y="129"/>
                    </a:cubicBezTo>
                    <a:cubicBezTo>
                      <a:pt x="64" y="176"/>
                      <a:pt x="64" y="176"/>
                      <a:pt x="64" y="176"/>
                    </a:cubicBezTo>
                    <a:cubicBezTo>
                      <a:pt x="60" y="176"/>
                      <a:pt x="58" y="174"/>
                      <a:pt x="57" y="172"/>
                    </a:cubicBezTo>
                    <a:cubicBezTo>
                      <a:pt x="56" y="171"/>
                      <a:pt x="56" y="171"/>
                      <a:pt x="56" y="170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5" y="114"/>
                      <a:pt x="25" y="113"/>
                      <a:pt x="25" y="112"/>
                    </a:cubicBezTo>
                    <a:cubicBezTo>
                      <a:pt x="19" y="103"/>
                      <a:pt x="16" y="91"/>
                      <a:pt x="16" y="80"/>
                    </a:cubicBezTo>
                    <a:cubicBezTo>
                      <a:pt x="16" y="45"/>
                      <a:pt x="45" y="16"/>
                      <a:pt x="80" y="16"/>
                    </a:cubicBezTo>
                    <a:cubicBezTo>
                      <a:pt x="115" y="16"/>
                      <a:pt x="144" y="45"/>
                      <a:pt x="144" y="80"/>
                    </a:cubicBezTo>
                    <a:cubicBezTo>
                      <a:pt x="144" y="91"/>
                      <a:pt x="141" y="103"/>
                      <a:pt x="135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84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0" name="Freeform 13"/>
              <p:cNvSpPr/>
              <p:nvPr/>
            </p:nvSpPr>
            <p:spPr bwMode="auto">
              <a:xfrm>
                <a:off x="6608763" y="642938"/>
                <a:ext cx="120650" cy="103188"/>
              </a:xfrm>
              <a:custGeom>
                <a:avLst/>
                <a:gdLst>
                  <a:gd name="T0" fmla="*/ 35 w 41"/>
                  <a:gd name="T1" fmla="*/ 1 h 35"/>
                  <a:gd name="T2" fmla="*/ 1 w 41"/>
                  <a:gd name="T3" fmla="*/ 29 h 35"/>
                  <a:gd name="T4" fmla="*/ 3 w 41"/>
                  <a:gd name="T5" fmla="*/ 35 h 35"/>
                  <a:gd name="T6" fmla="*/ 4 w 41"/>
                  <a:gd name="T7" fmla="*/ 35 h 35"/>
                  <a:gd name="T8" fmla="*/ 8 w 41"/>
                  <a:gd name="T9" fmla="*/ 33 h 35"/>
                  <a:gd name="T10" fmla="*/ 37 w 41"/>
                  <a:gd name="T11" fmla="*/ 9 h 35"/>
                  <a:gd name="T12" fmla="*/ 40 w 41"/>
                  <a:gd name="T13" fmla="*/ 4 h 35"/>
                  <a:gd name="T14" fmla="*/ 35 w 41"/>
                  <a:gd name="T15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5">
                    <a:moveTo>
                      <a:pt x="35" y="1"/>
                    </a:moveTo>
                    <a:cubicBezTo>
                      <a:pt x="20" y="5"/>
                      <a:pt x="7" y="15"/>
                      <a:pt x="1" y="29"/>
                    </a:cubicBezTo>
                    <a:cubicBezTo>
                      <a:pt x="0" y="31"/>
                      <a:pt x="1" y="34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5"/>
                      <a:pt x="7" y="34"/>
                      <a:pt x="8" y="33"/>
                    </a:cubicBezTo>
                    <a:cubicBezTo>
                      <a:pt x="14" y="21"/>
                      <a:pt x="24" y="12"/>
                      <a:pt x="37" y="9"/>
                    </a:cubicBezTo>
                    <a:cubicBezTo>
                      <a:pt x="39" y="8"/>
                      <a:pt x="41" y="6"/>
                      <a:pt x="40" y="4"/>
                    </a:cubicBezTo>
                    <a:cubicBezTo>
                      <a:pt x="40" y="2"/>
                      <a:pt x="37" y="0"/>
                      <a:pt x="3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84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sp>
          <p:nvSpPr>
            <p:cNvPr id="22" name="Oval 15"/>
            <p:cNvSpPr/>
            <p:nvPr/>
          </p:nvSpPr>
          <p:spPr bwMode="auto">
            <a:xfrm>
              <a:off x="7090189" y="4763247"/>
              <a:ext cx="617927" cy="617927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</a:ln>
            <a:effectLst>
              <a:outerShdw blurRad="152400" dist="88900" dir="7080000" sx="97000" sy="97000" algn="ctr" rotWithShape="0">
                <a:srgbClr val="000000">
                  <a:alpha val="43137"/>
                </a:srgbClr>
              </a:outerShdw>
            </a:effectLst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7228875" y="4882912"/>
              <a:ext cx="350632" cy="310518"/>
            </a:xfrm>
            <a:custGeom>
              <a:avLst/>
              <a:gdLst>
                <a:gd name="T0" fmla="*/ 232 w 256"/>
                <a:gd name="T1" fmla="*/ 84 h 227"/>
                <a:gd name="T2" fmla="*/ 172 w 256"/>
                <a:gd name="T3" fmla="*/ 44 h 227"/>
                <a:gd name="T4" fmla="*/ 120 w 256"/>
                <a:gd name="T5" fmla="*/ 48 h 227"/>
                <a:gd name="T6" fmla="*/ 64 w 256"/>
                <a:gd name="T7" fmla="*/ 107 h 227"/>
                <a:gd name="T8" fmla="*/ 0 w 256"/>
                <a:gd name="T9" fmla="*/ 131 h 227"/>
                <a:gd name="T10" fmla="*/ 32 w 256"/>
                <a:gd name="T11" fmla="*/ 227 h 227"/>
                <a:gd name="T12" fmla="*/ 87 w 256"/>
                <a:gd name="T13" fmla="*/ 212 h 227"/>
                <a:gd name="T14" fmla="*/ 103 w 256"/>
                <a:gd name="T15" fmla="*/ 219 h 227"/>
                <a:gd name="T16" fmla="*/ 232 w 256"/>
                <a:gd name="T17" fmla="*/ 197 h 227"/>
                <a:gd name="T18" fmla="*/ 240 w 256"/>
                <a:gd name="T19" fmla="*/ 169 h 227"/>
                <a:gd name="T20" fmla="*/ 248 w 256"/>
                <a:gd name="T21" fmla="*/ 140 h 227"/>
                <a:gd name="T22" fmla="*/ 256 w 256"/>
                <a:gd name="T23" fmla="*/ 108 h 227"/>
                <a:gd name="T24" fmla="*/ 32 w 256"/>
                <a:gd name="T25" fmla="*/ 211 h 227"/>
                <a:gd name="T26" fmla="*/ 16 w 256"/>
                <a:gd name="T27" fmla="*/ 131 h 227"/>
                <a:gd name="T28" fmla="*/ 64 w 256"/>
                <a:gd name="T29" fmla="*/ 123 h 227"/>
                <a:gd name="T30" fmla="*/ 72 w 256"/>
                <a:gd name="T31" fmla="*/ 198 h 227"/>
                <a:gd name="T32" fmla="*/ 72 w 256"/>
                <a:gd name="T33" fmla="*/ 203 h 227"/>
                <a:gd name="T34" fmla="*/ 210 w 256"/>
                <a:gd name="T35" fmla="*/ 203 h 227"/>
                <a:gd name="T36" fmla="*/ 88 w 256"/>
                <a:gd name="T37" fmla="*/ 194 h 227"/>
                <a:gd name="T38" fmla="*/ 86 w 256"/>
                <a:gd name="T39" fmla="*/ 121 h 227"/>
                <a:gd name="T40" fmla="*/ 140 w 256"/>
                <a:gd name="T41" fmla="*/ 16 h 227"/>
                <a:gd name="T42" fmla="*/ 152 w 256"/>
                <a:gd name="T43" fmla="*/ 90 h 227"/>
                <a:gd name="T44" fmla="*/ 160 w 256"/>
                <a:gd name="T45" fmla="*/ 100 h 227"/>
                <a:gd name="T46" fmla="*/ 240 w 256"/>
                <a:gd name="T47" fmla="*/ 108 h 227"/>
                <a:gd name="T48" fmla="*/ 223 w 256"/>
                <a:gd name="T49" fmla="*/ 116 h 227"/>
                <a:gd name="T50" fmla="*/ 223 w 256"/>
                <a:gd name="T51" fmla="*/ 132 h 227"/>
                <a:gd name="T52" fmla="*/ 224 w 256"/>
                <a:gd name="T53" fmla="*/ 132 h 227"/>
                <a:gd name="T54" fmla="*/ 224 w 256"/>
                <a:gd name="T55" fmla="*/ 148 h 227"/>
                <a:gd name="T56" fmla="*/ 218 w 256"/>
                <a:gd name="T57" fmla="*/ 147 h 227"/>
                <a:gd name="T58" fmla="*/ 215 w 256"/>
                <a:gd name="T59" fmla="*/ 148 h 227"/>
                <a:gd name="T60" fmla="*/ 215 w 256"/>
                <a:gd name="T61" fmla="*/ 164 h 227"/>
                <a:gd name="T62" fmla="*/ 224 w 256"/>
                <a:gd name="T63" fmla="*/ 169 h 227"/>
                <a:gd name="T64" fmla="*/ 210 w 256"/>
                <a:gd name="T65" fmla="*/ 175 h 227"/>
                <a:gd name="T66" fmla="*/ 210 w 256"/>
                <a:gd name="T67" fmla="*/ 175 h 227"/>
                <a:gd name="T68" fmla="*/ 210 w 256"/>
                <a:gd name="T69" fmla="*/ 191 h 227"/>
                <a:gd name="T70" fmla="*/ 210 w 256"/>
                <a:gd name="T71" fmla="*/ 20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6" h="227">
                  <a:moveTo>
                    <a:pt x="256" y="108"/>
                  </a:moveTo>
                  <a:cubicBezTo>
                    <a:pt x="256" y="94"/>
                    <a:pt x="245" y="84"/>
                    <a:pt x="232" y="84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71" y="74"/>
                    <a:pt x="172" y="59"/>
                    <a:pt x="172" y="44"/>
                  </a:cubicBezTo>
                  <a:cubicBezTo>
                    <a:pt x="172" y="13"/>
                    <a:pt x="156" y="0"/>
                    <a:pt x="140" y="0"/>
                  </a:cubicBezTo>
                  <a:cubicBezTo>
                    <a:pt x="120" y="0"/>
                    <a:pt x="120" y="21"/>
                    <a:pt x="120" y="48"/>
                  </a:cubicBezTo>
                  <a:cubicBezTo>
                    <a:pt x="120" y="67"/>
                    <a:pt x="90" y="97"/>
                    <a:pt x="75" y="110"/>
                  </a:cubicBezTo>
                  <a:cubicBezTo>
                    <a:pt x="71" y="108"/>
                    <a:pt x="68" y="107"/>
                    <a:pt x="6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11" y="107"/>
                    <a:pt x="0" y="118"/>
                    <a:pt x="0" y="131"/>
                  </a:cubicBezTo>
                  <a:cubicBezTo>
                    <a:pt x="8" y="203"/>
                    <a:pt x="8" y="203"/>
                    <a:pt x="8" y="203"/>
                  </a:cubicBezTo>
                  <a:cubicBezTo>
                    <a:pt x="10" y="216"/>
                    <a:pt x="19" y="227"/>
                    <a:pt x="32" y="227"/>
                  </a:cubicBezTo>
                  <a:cubicBezTo>
                    <a:pt x="64" y="227"/>
                    <a:pt x="64" y="227"/>
                    <a:pt x="64" y="227"/>
                  </a:cubicBezTo>
                  <a:cubicBezTo>
                    <a:pt x="74" y="227"/>
                    <a:pt x="83" y="221"/>
                    <a:pt x="87" y="212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101" y="219"/>
                    <a:pt x="102" y="219"/>
                    <a:pt x="103" y="219"/>
                  </a:cubicBezTo>
                  <a:cubicBezTo>
                    <a:pt x="210" y="219"/>
                    <a:pt x="210" y="219"/>
                    <a:pt x="210" y="219"/>
                  </a:cubicBezTo>
                  <a:cubicBezTo>
                    <a:pt x="222" y="219"/>
                    <a:pt x="232" y="210"/>
                    <a:pt x="232" y="197"/>
                  </a:cubicBezTo>
                  <a:cubicBezTo>
                    <a:pt x="232" y="194"/>
                    <a:pt x="231" y="191"/>
                    <a:pt x="230" y="188"/>
                  </a:cubicBezTo>
                  <a:cubicBezTo>
                    <a:pt x="236" y="184"/>
                    <a:pt x="240" y="177"/>
                    <a:pt x="240" y="169"/>
                  </a:cubicBezTo>
                  <a:cubicBezTo>
                    <a:pt x="240" y="166"/>
                    <a:pt x="239" y="162"/>
                    <a:pt x="238" y="159"/>
                  </a:cubicBezTo>
                  <a:cubicBezTo>
                    <a:pt x="244" y="155"/>
                    <a:pt x="248" y="148"/>
                    <a:pt x="248" y="140"/>
                  </a:cubicBezTo>
                  <a:cubicBezTo>
                    <a:pt x="248" y="135"/>
                    <a:pt x="247" y="131"/>
                    <a:pt x="245" y="128"/>
                  </a:cubicBezTo>
                  <a:cubicBezTo>
                    <a:pt x="252" y="123"/>
                    <a:pt x="256" y="116"/>
                    <a:pt x="256" y="108"/>
                  </a:cubicBezTo>
                  <a:close/>
                  <a:moveTo>
                    <a:pt x="64" y="211"/>
                  </a:moveTo>
                  <a:cubicBezTo>
                    <a:pt x="32" y="211"/>
                    <a:pt x="32" y="211"/>
                    <a:pt x="32" y="211"/>
                  </a:cubicBezTo>
                  <a:cubicBezTo>
                    <a:pt x="28" y="211"/>
                    <a:pt x="25" y="206"/>
                    <a:pt x="24" y="202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7" y="127"/>
                    <a:pt x="20" y="123"/>
                    <a:pt x="24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9" y="123"/>
                    <a:pt x="72" y="127"/>
                    <a:pt x="72" y="131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200"/>
                    <a:pt x="72" y="201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8"/>
                    <a:pt x="69" y="211"/>
                    <a:pt x="64" y="211"/>
                  </a:cubicBezTo>
                  <a:close/>
                  <a:moveTo>
                    <a:pt x="210" y="203"/>
                  </a:moveTo>
                  <a:cubicBezTo>
                    <a:pt x="105" y="203"/>
                    <a:pt x="105" y="203"/>
                    <a:pt x="105" y="203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88" y="128"/>
                    <a:pt x="87" y="124"/>
                    <a:pt x="86" y="121"/>
                  </a:cubicBezTo>
                  <a:cubicBezTo>
                    <a:pt x="100" y="109"/>
                    <a:pt x="136" y="75"/>
                    <a:pt x="136" y="48"/>
                  </a:cubicBezTo>
                  <a:cubicBezTo>
                    <a:pt x="136" y="31"/>
                    <a:pt x="136" y="16"/>
                    <a:pt x="140" y="16"/>
                  </a:cubicBezTo>
                  <a:cubicBezTo>
                    <a:pt x="148" y="16"/>
                    <a:pt x="156" y="25"/>
                    <a:pt x="156" y="44"/>
                  </a:cubicBezTo>
                  <a:cubicBezTo>
                    <a:pt x="156" y="67"/>
                    <a:pt x="152" y="90"/>
                    <a:pt x="152" y="90"/>
                  </a:cubicBezTo>
                  <a:cubicBezTo>
                    <a:pt x="152" y="93"/>
                    <a:pt x="153" y="95"/>
                    <a:pt x="154" y="97"/>
                  </a:cubicBezTo>
                  <a:cubicBezTo>
                    <a:pt x="156" y="98"/>
                    <a:pt x="158" y="100"/>
                    <a:pt x="160" y="100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237" y="100"/>
                    <a:pt x="240" y="103"/>
                    <a:pt x="240" y="108"/>
                  </a:cubicBezTo>
                  <a:cubicBezTo>
                    <a:pt x="240" y="112"/>
                    <a:pt x="237" y="116"/>
                    <a:pt x="232" y="116"/>
                  </a:cubicBezTo>
                  <a:cubicBezTo>
                    <a:pt x="223" y="116"/>
                    <a:pt x="223" y="116"/>
                    <a:pt x="223" y="116"/>
                  </a:cubicBezTo>
                  <a:cubicBezTo>
                    <a:pt x="219" y="116"/>
                    <a:pt x="215" y="119"/>
                    <a:pt x="215" y="124"/>
                  </a:cubicBezTo>
                  <a:cubicBezTo>
                    <a:pt x="215" y="128"/>
                    <a:pt x="219" y="132"/>
                    <a:pt x="223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9" y="132"/>
                    <a:pt x="232" y="135"/>
                    <a:pt x="232" y="140"/>
                  </a:cubicBezTo>
                  <a:cubicBezTo>
                    <a:pt x="232" y="144"/>
                    <a:pt x="229" y="148"/>
                    <a:pt x="224" y="148"/>
                  </a:cubicBezTo>
                  <a:cubicBezTo>
                    <a:pt x="219" y="148"/>
                    <a:pt x="219" y="148"/>
                    <a:pt x="219" y="148"/>
                  </a:cubicBezTo>
                  <a:cubicBezTo>
                    <a:pt x="219" y="148"/>
                    <a:pt x="218" y="147"/>
                    <a:pt x="218" y="147"/>
                  </a:cubicBezTo>
                  <a:cubicBezTo>
                    <a:pt x="218" y="147"/>
                    <a:pt x="218" y="148"/>
                    <a:pt x="218" y="148"/>
                  </a:cubicBezTo>
                  <a:cubicBezTo>
                    <a:pt x="215" y="148"/>
                    <a:pt x="215" y="148"/>
                    <a:pt x="215" y="148"/>
                  </a:cubicBezTo>
                  <a:cubicBezTo>
                    <a:pt x="211" y="148"/>
                    <a:pt x="207" y="151"/>
                    <a:pt x="207" y="156"/>
                  </a:cubicBezTo>
                  <a:cubicBezTo>
                    <a:pt x="207" y="160"/>
                    <a:pt x="211" y="164"/>
                    <a:pt x="215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2" y="164"/>
                    <a:pt x="224" y="166"/>
                    <a:pt x="224" y="169"/>
                  </a:cubicBezTo>
                  <a:cubicBezTo>
                    <a:pt x="224" y="173"/>
                    <a:pt x="221" y="175"/>
                    <a:pt x="218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06" y="175"/>
                    <a:pt x="202" y="179"/>
                    <a:pt x="202" y="183"/>
                  </a:cubicBezTo>
                  <a:cubicBezTo>
                    <a:pt x="202" y="188"/>
                    <a:pt x="206" y="191"/>
                    <a:pt x="210" y="191"/>
                  </a:cubicBezTo>
                  <a:cubicBezTo>
                    <a:pt x="213" y="191"/>
                    <a:pt x="216" y="194"/>
                    <a:pt x="216" y="197"/>
                  </a:cubicBezTo>
                  <a:cubicBezTo>
                    <a:pt x="216" y="201"/>
                    <a:pt x="213" y="203"/>
                    <a:pt x="210" y="203"/>
                  </a:cubicBezTo>
                  <a:close/>
                </a:path>
              </a:pathLst>
            </a:custGeom>
            <a:solidFill>
              <a:srgbClr val="A80000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840" dirty="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5" name="Oval 18"/>
            <p:cNvSpPr/>
            <p:nvPr/>
          </p:nvSpPr>
          <p:spPr bwMode="auto">
            <a:xfrm flipV="1">
              <a:off x="4424356" y="4747629"/>
              <a:ext cx="617927" cy="617927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</a:ln>
            <a:effectLst>
              <a:outerShdw blurRad="152400" dist="88900" dir="7080000" sx="97000" sy="97000" algn="ctr" rotWithShape="0">
                <a:srgbClr val="000000">
                  <a:alpha val="43137"/>
                </a:srgbClr>
              </a:outerShdw>
            </a:effectLst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 rtl="0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6" name="Freeform 26"/>
            <p:cNvSpPr>
              <a:spLocks noChangeAspect="1" noEditPoints="1"/>
            </p:cNvSpPr>
            <p:nvPr/>
          </p:nvSpPr>
          <p:spPr bwMode="auto">
            <a:xfrm rot="2700000">
              <a:off x="4626853" y="4876188"/>
              <a:ext cx="212930" cy="392046"/>
            </a:xfrm>
            <a:custGeom>
              <a:avLst/>
              <a:gdLst>
                <a:gd name="T0" fmla="*/ 482 w 579"/>
                <a:gd name="T1" fmla="*/ 367 h 1073"/>
                <a:gd name="T2" fmla="*/ 482 w 579"/>
                <a:gd name="T3" fmla="*/ 148 h 1073"/>
                <a:gd name="T4" fmla="*/ 525 w 579"/>
                <a:gd name="T5" fmla="*/ 79 h 1073"/>
                <a:gd name="T6" fmla="*/ 447 w 579"/>
                <a:gd name="T7" fmla="*/ 0 h 1073"/>
                <a:gd name="T8" fmla="*/ 132 w 579"/>
                <a:gd name="T9" fmla="*/ 0 h 1073"/>
                <a:gd name="T10" fmla="*/ 54 w 579"/>
                <a:gd name="T11" fmla="*/ 79 h 1073"/>
                <a:gd name="T12" fmla="*/ 96 w 579"/>
                <a:gd name="T13" fmla="*/ 148 h 1073"/>
                <a:gd name="T14" fmla="*/ 96 w 579"/>
                <a:gd name="T15" fmla="*/ 367 h 1073"/>
                <a:gd name="T16" fmla="*/ 0 w 579"/>
                <a:gd name="T17" fmla="*/ 583 h 1073"/>
                <a:gd name="T18" fmla="*/ 0 w 579"/>
                <a:gd name="T19" fmla="*/ 612 h 1073"/>
                <a:gd name="T20" fmla="*/ 224 w 579"/>
                <a:gd name="T21" fmla="*/ 612 h 1073"/>
                <a:gd name="T22" fmla="*/ 224 w 579"/>
                <a:gd name="T23" fmla="*/ 923 h 1073"/>
                <a:gd name="T24" fmla="*/ 289 w 579"/>
                <a:gd name="T25" fmla="*/ 1073 h 1073"/>
                <a:gd name="T26" fmla="*/ 355 w 579"/>
                <a:gd name="T27" fmla="*/ 923 h 1073"/>
                <a:gd name="T28" fmla="*/ 355 w 579"/>
                <a:gd name="T29" fmla="*/ 612 h 1073"/>
                <a:gd name="T30" fmla="*/ 579 w 579"/>
                <a:gd name="T31" fmla="*/ 612 h 1073"/>
                <a:gd name="T32" fmla="*/ 579 w 579"/>
                <a:gd name="T33" fmla="*/ 583 h 1073"/>
                <a:gd name="T34" fmla="*/ 482 w 579"/>
                <a:gd name="T35" fmla="*/ 367 h 1073"/>
                <a:gd name="T36" fmla="*/ 132 w 579"/>
                <a:gd name="T37" fmla="*/ 58 h 1073"/>
                <a:gd name="T38" fmla="*/ 447 w 579"/>
                <a:gd name="T39" fmla="*/ 58 h 1073"/>
                <a:gd name="T40" fmla="*/ 467 w 579"/>
                <a:gd name="T41" fmla="*/ 79 h 1073"/>
                <a:gd name="T42" fmla="*/ 449 w 579"/>
                <a:gd name="T43" fmla="*/ 99 h 1073"/>
                <a:gd name="T44" fmla="*/ 436 w 579"/>
                <a:gd name="T45" fmla="*/ 101 h 1073"/>
                <a:gd name="T46" fmla="*/ 143 w 579"/>
                <a:gd name="T47" fmla="*/ 101 h 1073"/>
                <a:gd name="T48" fmla="*/ 129 w 579"/>
                <a:gd name="T49" fmla="*/ 99 h 1073"/>
                <a:gd name="T50" fmla="*/ 111 w 579"/>
                <a:gd name="T51" fmla="*/ 79 h 1073"/>
                <a:gd name="T52" fmla="*/ 132 w 579"/>
                <a:gd name="T53" fmla="*/ 58 h 1073"/>
                <a:gd name="T54" fmla="*/ 424 w 579"/>
                <a:gd name="T55" fmla="*/ 370 h 1073"/>
                <a:gd name="T56" fmla="*/ 154 w 579"/>
                <a:gd name="T57" fmla="*/ 370 h 1073"/>
                <a:gd name="T58" fmla="*/ 154 w 579"/>
                <a:gd name="T59" fmla="*/ 130 h 1073"/>
                <a:gd name="T60" fmla="*/ 424 w 579"/>
                <a:gd name="T61" fmla="*/ 130 h 1073"/>
                <a:gd name="T62" fmla="*/ 424 w 579"/>
                <a:gd name="T63" fmla="*/ 370 h 1073"/>
                <a:gd name="T64" fmla="*/ 297 w 579"/>
                <a:gd name="T65" fmla="*/ 911 h 1073"/>
                <a:gd name="T66" fmla="*/ 289 w 579"/>
                <a:gd name="T67" fmla="*/ 928 h 1073"/>
                <a:gd name="T68" fmla="*/ 282 w 579"/>
                <a:gd name="T69" fmla="*/ 911 h 1073"/>
                <a:gd name="T70" fmla="*/ 282 w 579"/>
                <a:gd name="T71" fmla="*/ 612 h 1073"/>
                <a:gd name="T72" fmla="*/ 297 w 579"/>
                <a:gd name="T73" fmla="*/ 612 h 1073"/>
                <a:gd name="T74" fmla="*/ 297 w 579"/>
                <a:gd name="T75" fmla="*/ 911 h 1073"/>
                <a:gd name="T76" fmla="*/ 355 w 579"/>
                <a:gd name="T77" fmla="*/ 554 h 1073"/>
                <a:gd name="T78" fmla="*/ 224 w 579"/>
                <a:gd name="T79" fmla="*/ 554 h 1073"/>
                <a:gd name="T80" fmla="*/ 59 w 579"/>
                <a:gd name="T81" fmla="*/ 554 h 1073"/>
                <a:gd name="T82" fmla="*/ 144 w 579"/>
                <a:gd name="T83" fmla="*/ 403 h 1073"/>
                <a:gd name="T84" fmla="*/ 149 w 579"/>
                <a:gd name="T85" fmla="*/ 399 h 1073"/>
                <a:gd name="T86" fmla="*/ 430 w 579"/>
                <a:gd name="T87" fmla="*/ 399 h 1073"/>
                <a:gd name="T88" fmla="*/ 435 w 579"/>
                <a:gd name="T89" fmla="*/ 403 h 1073"/>
                <a:gd name="T90" fmla="*/ 519 w 579"/>
                <a:gd name="T91" fmla="*/ 554 h 1073"/>
                <a:gd name="T92" fmla="*/ 355 w 579"/>
                <a:gd name="T93" fmla="*/ 55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1073">
                  <a:moveTo>
                    <a:pt x="482" y="367"/>
                  </a:moveTo>
                  <a:cubicBezTo>
                    <a:pt x="482" y="148"/>
                    <a:pt x="482" y="148"/>
                    <a:pt x="482" y="148"/>
                  </a:cubicBezTo>
                  <a:cubicBezTo>
                    <a:pt x="508" y="135"/>
                    <a:pt x="525" y="109"/>
                    <a:pt x="525" y="79"/>
                  </a:cubicBezTo>
                  <a:cubicBezTo>
                    <a:pt x="525" y="35"/>
                    <a:pt x="490" y="0"/>
                    <a:pt x="44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9" y="0"/>
                    <a:pt x="54" y="35"/>
                    <a:pt x="54" y="79"/>
                  </a:cubicBezTo>
                  <a:cubicBezTo>
                    <a:pt x="54" y="109"/>
                    <a:pt x="71" y="135"/>
                    <a:pt x="96" y="148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35" y="422"/>
                    <a:pt x="0" y="500"/>
                    <a:pt x="0" y="583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224" y="612"/>
                    <a:pt x="224" y="612"/>
                    <a:pt x="224" y="612"/>
                  </a:cubicBezTo>
                  <a:cubicBezTo>
                    <a:pt x="224" y="923"/>
                    <a:pt x="224" y="923"/>
                    <a:pt x="224" y="923"/>
                  </a:cubicBezTo>
                  <a:cubicBezTo>
                    <a:pt x="289" y="1073"/>
                    <a:pt x="289" y="1073"/>
                    <a:pt x="289" y="1073"/>
                  </a:cubicBezTo>
                  <a:cubicBezTo>
                    <a:pt x="355" y="923"/>
                    <a:pt x="355" y="923"/>
                    <a:pt x="355" y="923"/>
                  </a:cubicBezTo>
                  <a:cubicBezTo>
                    <a:pt x="355" y="612"/>
                    <a:pt x="355" y="612"/>
                    <a:pt x="355" y="612"/>
                  </a:cubicBezTo>
                  <a:cubicBezTo>
                    <a:pt x="579" y="612"/>
                    <a:pt x="579" y="612"/>
                    <a:pt x="579" y="612"/>
                  </a:cubicBezTo>
                  <a:cubicBezTo>
                    <a:pt x="579" y="583"/>
                    <a:pt x="579" y="583"/>
                    <a:pt x="579" y="583"/>
                  </a:cubicBezTo>
                  <a:cubicBezTo>
                    <a:pt x="579" y="500"/>
                    <a:pt x="544" y="422"/>
                    <a:pt x="482" y="367"/>
                  </a:cubicBezTo>
                  <a:close/>
                  <a:moveTo>
                    <a:pt x="132" y="58"/>
                  </a:moveTo>
                  <a:cubicBezTo>
                    <a:pt x="447" y="58"/>
                    <a:pt x="447" y="58"/>
                    <a:pt x="447" y="58"/>
                  </a:cubicBezTo>
                  <a:cubicBezTo>
                    <a:pt x="458" y="58"/>
                    <a:pt x="467" y="67"/>
                    <a:pt x="467" y="79"/>
                  </a:cubicBezTo>
                  <a:cubicBezTo>
                    <a:pt x="467" y="89"/>
                    <a:pt x="459" y="97"/>
                    <a:pt x="449" y="99"/>
                  </a:cubicBezTo>
                  <a:cubicBezTo>
                    <a:pt x="436" y="101"/>
                    <a:pt x="436" y="101"/>
                    <a:pt x="436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9" y="97"/>
                    <a:pt x="111" y="89"/>
                    <a:pt x="111" y="79"/>
                  </a:cubicBezTo>
                  <a:cubicBezTo>
                    <a:pt x="111" y="67"/>
                    <a:pt x="121" y="58"/>
                    <a:pt x="132" y="58"/>
                  </a:cubicBezTo>
                  <a:close/>
                  <a:moveTo>
                    <a:pt x="424" y="370"/>
                  </a:moveTo>
                  <a:cubicBezTo>
                    <a:pt x="154" y="370"/>
                    <a:pt x="154" y="370"/>
                    <a:pt x="154" y="370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424" y="130"/>
                    <a:pt x="424" y="130"/>
                    <a:pt x="424" y="130"/>
                  </a:cubicBezTo>
                  <a:lnTo>
                    <a:pt x="424" y="370"/>
                  </a:lnTo>
                  <a:close/>
                  <a:moveTo>
                    <a:pt x="297" y="911"/>
                  </a:moveTo>
                  <a:cubicBezTo>
                    <a:pt x="289" y="928"/>
                    <a:pt x="289" y="928"/>
                    <a:pt x="289" y="928"/>
                  </a:cubicBezTo>
                  <a:cubicBezTo>
                    <a:pt x="282" y="911"/>
                    <a:pt x="282" y="911"/>
                    <a:pt x="282" y="911"/>
                  </a:cubicBezTo>
                  <a:cubicBezTo>
                    <a:pt x="282" y="612"/>
                    <a:pt x="282" y="612"/>
                    <a:pt x="282" y="612"/>
                  </a:cubicBezTo>
                  <a:cubicBezTo>
                    <a:pt x="297" y="612"/>
                    <a:pt x="297" y="612"/>
                    <a:pt x="297" y="612"/>
                  </a:cubicBezTo>
                  <a:lnTo>
                    <a:pt x="297" y="911"/>
                  </a:lnTo>
                  <a:close/>
                  <a:moveTo>
                    <a:pt x="355" y="554"/>
                  </a:moveTo>
                  <a:cubicBezTo>
                    <a:pt x="224" y="554"/>
                    <a:pt x="224" y="554"/>
                    <a:pt x="224" y="554"/>
                  </a:cubicBezTo>
                  <a:cubicBezTo>
                    <a:pt x="59" y="554"/>
                    <a:pt x="59" y="554"/>
                    <a:pt x="59" y="554"/>
                  </a:cubicBezTo>
                  <a:cubicBezTo>
                    <a:pt x="67" y="495"/>
                    <a:pt x="97" y="441"/>
                    <a:pt x="144" y="403"/>
                  </a:cubicBezTo>
                  <a:cubicBezTo>
                    <a:pt x="149" y="399"/>
                    <a:pt x="149" y="399"/>
                    <a:pt x="149" y="399"/>
                  </a:cubicBezTo>
                  <a:cubicBezTo>
                    <a:pt x="430" y="399"/>
                    <a:pt x="430" y="399"/>
                    <a:pt x="430" y="399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82" y="441"/>
                    <a:pt x="512" y="495"/>
                    <a:pt x="519" y="554"/>
                  </a:cubicBezTo>
                  <a:lnTo>
                    <a:pt x="355" y="554"/>
                  </a:lnTo>
                  <a:close/>
                </a:path>
              </a:pathLst>
            </a:custGeom>
            <a:solidFill>
              <a:srgbClr val="A80000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/>
            <a:lstStyle/>
            <a:p>
              <a:endParaRPr lang="id-ID" sz="840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394961" y="3446721"/>
            <a:ext cx="1402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点击替换</a:t>
            </a:r>
            <a:endParaRPr lang="zh-CN" altLang="en-US" sz="24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  <a:p>
            <a:pPr algn="ctr"/>
            <a:r>
              <a:rPr lang="zh-CN" altLang="en-US" sz="24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内容</a:t>
            </a:r>
            <a:endParaRPr lang="zh-CN" altLang="en-US" sz="24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12800" y="2258012"/>
            <a:ext cx="3366693" cy="981976"/>
            <a:chOff x="8027380" y="2933169"/>
            <a:chExt cx="3366693" cy="981976"/>
          </a:xfrm>
          <a:noFill/>
        </p:grpSpPr>
        <p:sp>
          <p:nvSpPr>
            <p:cNvPr id="29" name="TextBox 20"/>
            <p:cNvSpPr txBox="1"/>
            <p:nvPr/>
          </p:nvSpPr>
          <p:spPr bwMode="auto">
            <a:xfrm>
              <a:off x="8027380" y="3268715"/>
              <a:ext cx="3366693" cy="64643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30" name="TextBox 19"/>
            <p:cNvSpPr txBox="1">
              <a:spLocks noChangeArrowheads="1"/>
            </p:cNvSpPr>
            <p:nvPr/>
          </p:nvSpPr>
          <p:spPr bwMode="auto">
            <a:xfrm>
              <a:off x="8171413" y="2933169"/>
              <a:ext cx="3222660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01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012507" y="2258012"/>
            <a:ext cx="3222660" cy="981976"/>
            <a:chOff x="8171413" y="2933169"/>
            <a:chExt cx="3222660" cy="981976"/>
          </a:xfrm>
          <a:noFill/>
        </p:grpSpPr>
        <p:sp>
          <p:nvSpPr>
            <p:cNvPr id="32" name="TextBox 20"/>
            <p:cNvSpPr txBox="1"/>
            <p:nvPr/>
          </p:nvSpPr>
          <p:spPr bwMode="auto">
            <a:xfrm>
              <a:off x="8171413" y="3268715"/>
              <a:ext cx="3222660" cy="64643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33" name="TextBox 19"/>
            <p:cNvSpPr txBox="1">
              <a:spLocks noChangeArrowheads="1"/>
            </p:cNvSpPr>
            <p:nvPr/>
          </p:nvSpPr>
          <p:spPr bwMode="auto">
            <a:xfrm>
              <a:off x="8171413" y="2933169"/>
              <a:ext cx="3222660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02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56833" y="4619010"/>
            <a:ext cx="3222660" cy="981976"/>
            <a:chOff x="8171413" y="2933169"/>
            <a:chExt cx="3222660" cy="981976"/>
          </a:xfrm>
          <a:noFill/>
        </p:grpSpPr>
        <p:sp>
          <p:nvSpPr>
            <p:cNvPr id="36" name="TextBox 20"/>
            <p:cNvSpPr txBox="1"/>
            <p:nvPr/>
          </p:nvSpPr>
          <p:spPr bwMode="auto">
            <a:xfrm>
              <a:off x="8171413" y="3268715"/>
              <a:ext cx="3222660" cy="64643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37" name="TextBox 19"/>
            <p:cNvSpPr txBox="1">
              <a:spLocks noChangeArrowheads="1"/>
            </p:cNvSpPr>
            <p:nvPr/>
          </p:nvSpPr>
          <p:spPr bwMode="auto">
            <a:xfrm>
              <a:off x="8171413" y="2933169"/>
              <a:ext cx="3222660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04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012507" y="4619010"/>
            <a:ext cx="3222660" cy="981976"/>
            <a:chOff x="8171413" y="2933169"/>
            <a:chExt cx="3222660" cy="981976"/>
          </a:xfrm>
          <a:noFill/>
        </p:grpSpPr>
        <p:sp>
          <p:nvSpPr>
            <p:cNvPr id="39" name="TextBox 20"/>
            <p:cNvSpPr txBox="1"/>
            <p:nvPr/>
          </p:nvSpPr>
          <p:spPr bwMode="auto">
            <a:xfrm>
              <a:off x="8171413" y="3268715"/>
              <a:ext cx="3222660" cy="64643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40" name="TextBox 19"/>
            <p:cNvSpPr txBox="1">
              <a:spLocks noChangeArrowheads="1"/>
            </p:cNvSpPr>
            <p:nvPr/>
          </p:nvSpPr>
          <p:spPr bwMode="auto">
            <a:xfrm>
              <a:off x="8171413" y="2933169"/>
              <a:ext cx="3222660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03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stCxn id="2" idx="3"/>
          </p:cNvCxnSpPr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9565" y="1544955"/>
            <a:ext cx="3912870" cy="392874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45683" y="1978525"/>
            <a:ext cx="2985135" cy="3295650"/>
            <a:chOff x="5325807" y="1398523"/>
            <a:chExt cx="2985135" cy="3295650"/>
          </a:xfrm>
        </p:grpSpPr>
        <p:sp>
          <p:nvSpPr>
            <p:cNvPr id="13" name="文本框 12"/>
            <p:cNvSpPr txBox="1"/>
            <p:nvPr/>
          </p:nvSpPr>
          <p:spPr>
            <a:xfrm>
              <a:off x="6124040" y="1398523"/>
              <a:ext cx="155448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点击替换内容</a:t>
              </a:r>
              <a:endPara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325807" y="1694433"/>
              <a:ext cx="2985135" cy="2999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139565" y="2927985"/>
            <a:ext cx="3920490" cy="9220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dirty="0">
              <a:solidFill>
                <a:schemeClr val="bg1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点击替换内容</a:t>
            </a:r>
            <a:endParaRPr lang="zh-CN" altLang="en-US" dirty="0">
              <a:solidFill>
                <a:schemeClr val="bg1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461238" y="1978525"/>
            <a:ext cx="2985135" cy="3295650"/>
            <a:chOff x="5325807" y="1398523"/>
            <a:chExt cx="2985135" cy="3295650"/>
          </a:xfrm>
        </p:grpSpPr>
        <p:sp>
          <p:nvSpPr>
            <p:cNvPr id="18" name="文本框 17"/>
            <p:cNvSpPr txBox="1"/>
            <p:nvPr/>
          </p:nvSpPr>
          <p:spPr>
            <a:xfrm>
              <a:off x="6124040" y="1398523"/>
              <a:ext cx="155448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点击替换内容</a:t>
              </a:r>
              <a:endPara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325807" y="1694433"/>
              <a:ext cx="2985135" cy="2999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4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stCxn id="2" idx="3"/>
          </p:cNvCxnSpPr>
          <p:nvPr/>
        </p:nvCxnSpPr>
        <p:spPr>
          <a:xfrm>
            <a:off x="4171950" y="629913"/>
            <a:ext cx="75152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438271" y="2228316"/>
            <a:ext cx="3315458" cy="3315454"/>
            <a:chOff x="4118252" y="1763153"/>
            <a:chExt cx="3955496" cy="3955493"/>
          </a:xfrm>
        </p:grpSpPr>
        <p:grpSp>
          <p:nvGrpSpPr>
            <p:cNvPr id="6" name="Group 28"/>
            <p:cNvGrpSpPr/>
            <p:nvPr/>
          </p:nvGrpSpPr>
          <p:grpSpPr>
            <a:xfrm>
              <a:off x="4118252" y="1763153"/>
              <a:ext cx="3955496" cy="3955493"/>
              <a:chOff x="4118252" y="2239014"/>
              <a:chExt cx="3955496" cy="3955493"/>
            </a:xfrm>
          </p:grpSpPr>
          <p:sp>
            <p:nvSpPr>
              <p:cNvPr id="8" name="Shape 6"/>
              <p:cNvSpPr/>
              <p:nvPr/>
            </p:nvSpPr>
            <p:spPr>
              <a:xfrm rot="8253106">
                <a:off x="5354105" y="2306427"/>
                <a:ext cx="2719643" cy="1142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25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080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0" name="Shape 28"/>
              <p:cNvSpPr/>
              <p:nvPr/>
            </p:nvSpPr>
            <p:spPr>
              <a:xfrm rot="19053106">
                <a:off x="4118252" y="4984834"/>
                <a:ext cx="2719643" cy="1142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25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080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grpSp>
            <p:nvGrpSpPr>
              <p:cNvPr id="11" name="Group 15"/>
              <p:cNvGrpSpPr/>
              <p:nvPr/>
            </p:nvGrpSpPr>
            <p:grpSpPr>
              <a:xfrm>
                <a:off x="4185667" y="2239014"/>
                <a:ext cx="3820666" cy="3955493"/>
                <a:chOff x="4185667" y="2239014"/>
                <a:chExt cx="3820666" cy="3955493"/>
              </a:xfrm>
            </p:grpSpPr>
            <p:sp>
              <p:nvSpPr>
                <p:cNvPr id="12" name="Shape 7"/>
                <p:cNvSpPr/>
                <p:nvPr/>
              </p:nvSpPr>
              <p:spPr>
                <a:xfrm rot="8253106">
                  <a:off x="5523032" y="2741403"/>
                  <a:ext cx="1430678" cy="1142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587" y="0"/>
                      </a:moveTo>
                      <a:cubicBezTo>
                        <a:pt x="17369" y="4757"/>
                        <a:pt x="13197" y="9579"/>
                        <a:pt x="9073" y="14464"/>
                      </a:cubicBezTo>
                      <a:cubicBezTo>
                        <a:pt x="7684" y="16110"/>
                        <a:pt x="6293" y="17770"/>
                        <a:pt x="4683" y="19065"/>
                      </a:cubicBezTo>
                      <a:cubicBezTo>
                        <a:pt x="3246" y="20220"/>
                        <a:pt x="1662" y="21062"/>
                        <a:pt x="0" y="21553"/>
                      </a:cubicBezTo>
                      <a:lnTo>
                        <a:pt x="38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21587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3" name="Shape 17"/>
                <p:cNvSpPr/>
                <p:nvPr/>
              </p:nvSpPr>
              <p:spPr>
                <a:xfrm rot="13653106">
                  <a:off x="6075383" y="4263557"/>
                  <a:ext cx="2719642" cy="11422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257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1080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4" name="Shape 18"/>
                <p:cNvSpPr/>
                <p:nvPr/>
              </p:nvSpPr>
              <p:spPr>
                <a:xfrm rot="13653106">
                  <a:off x="6284888" y="3788001"/>
                  <a:ext cx="1430678" cy="1142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587" y="0"/>
                      </a:moveTo>
                      <a:cubicBezTo>
                        <a:pt x="17369" y="4757"/>
                        <a:pt x="13197" y="9579"/>
                        <a:pt x="9073" y="14464"/>
                      </a:cubicBezTo>
                      <a:cubicBezTo>
                        <a:pt x="7684" y="16110"/>
                        <a:pt x="6293" y="17770"/>
                        <a:pt x="4683" y="19065"/>
                      </a:cubicBezTo>
                      <a:cubicBezTo>
                        <a:pt x="3246" y="20220"/>
                        <a:pt x="1662" y="21062"/>
                        <a:pt x="0" y="21553"/>
                      </a:cubicBezTo>
                      <a:lnTo>
                        <a:pt x="38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21587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5" name="Shape 29"/>
                <p:cNvSpPr/>
                <p:nvPr/>
              </p:nvSpPr>
              <p:spPr>
                <a:xfrm rot="19053106">
                  <a:off x="5238291" y="4549857"/>
                  <a:ext cx="1430678" cy="1142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587" y="0"/>
                      </a:moveTo>
                      <a:cubicBezTo>
                        <a:pt x="17369" y="4757"/>
                        <a:pt x="13197" y="9579"/>
                        <a:pt x="9073" y="14464"/>
                      </a:cubicBezTo>
                      <a:cubicBezTo>
                        <a:pt x="7684" y="16110"/>
                        <a:pt x="6293" y="17770"/>
                        <a:pt x="4683" y="19065"/>
                      </a:cubicBezTo>
                      <a:cubicBezTo>
                        <a:pt x="3246" y="20220"/>
                        <a:pt x="1662" y="21062"/>
                        <a:pt x="0" y="21553"/>
                      </a:cubicBezTo>
                      <a:lnTo>
                        <a:pt x="38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21587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6" name="Shape 39"/>
                <p:cNvSpPr/>
                <p:nvPr/>
              </p:nvSpPr>
              <p:spPr>
                <a:xfrm rot="2853106">
                  <a:off x="3396976" y="3027705"/>
                  <a:ext cx="2719642" cy="1142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257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1080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  <p:sp>
              <p:nvSpPr>
                <p:cNvPr id="17" name="Shape 40"/>
                <p:cNvSpPr/>
                <p:nvPr/>
              </p:nvSpPr>
              <p:spPr>
                <a:xfrm rot="2853106">
                  <a:off x="4476435" y="3503260"/>
                  <a:ext cx="1430678" cy="1142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587" y="0"/>
                      </a:moveTo>
                      <a:cubicBezTo>
                        <a:pt x="17369" y="4757"/>
                        <a:pt x="13197" y="9579"/>
                        <a:pt x="9073" y="14464"/>
                      </a:cubicBezTo>
                      <a:cubicBezTo>
                        <a:pt x="7684" y="16110"/>
                        <a:pt x="6293" y="17770"/>
                        <a:pt x="4683" y="19065"/>
                      </a:cubicBezTo>
                      <a:cubicBezTo>
                        <a:pt x="3246" y="20220"/>
                        <a:pt x="1662" y="21062"/>
                        <a:pt x="0" y="21553"/>
                      </a:cubicBezTo>
                      <a:cubicBezTo>
                        <a:pt x="6" y="21561"/>
                        <a:pt x="13" y="21569"/>
                        <a:pt x="19" y="21576"/>
                      </a:cubicBezTo>
                      <a:cubicBezTo>
                        <a:pt x="25" y="21584"/>
                        <a:pt x="31" y="21592"/>
                        <a:pt x="38" y="21600"/>
                      </a:cubicBez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21587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>
                    <a:latin typeface="Microsoft YaHei Regular" panose="020B0703020204020201" charset="-122"/>
                    <a:ea typeface="Microsoft YaHei Regular" panose="020B0703020204020201" charset="-122"/>
                  </a:endParaRPr>
                </a:p>
              </p:txBody>
            </p:sp>
          </p:grpSp>
        </p:grpSp>
        <p:sp>
          <p:nvSpPr>
            <p:cNvPr id="18" name="Freeform 16"/>
            <p:cNvSpPr>
              <a:spLocks noChangeAspect="1" noEditPoints="1"/>
            </p:cNvSpPr>
            <p:nvPr/>
          </p:nvSpPr>
          <p:spPr bwMode="auto">
            <a:xfrm>
              <a:off x="5182816" y="4768996"/>
              <a:ext cx="545778" cy="549268"/>
            </a:xfrm>
            <a:custGeom>
              <a:avLst/>
              <a:gdLst>
                <a:gd name="T0" fmla="*/ 326 w 326"/>
                <a:gd name="T1" fmla="*/ 108 h 328"/>
                <a:gd name="T2" fmla="*/ 219 w 326"/>
                <a:gd name="T3" fmla="*/ 0 h 328"/>
                <a:gd name="T4" fmla="*/ 31 w 326"/>
                <a:gd name="T5" fmla="*/ 188 h 328"/>
                <a:gd name="T6" fmla="*/ 0 w 326"/>
                <a:gd name="T7" fmla="*/ 328 h 328"/>
                <a:gd name="T8" fmla="*/ 139 w 326"/>
                <a:gd name="T9" fmla="*/ 295 h 328"/>
                <a:gd name="T10" fmla="*/ 326 w 326"/>
                <a:gd name="T11" fmla="*/ 108 h 328"/>
                <a:gd name="T12" fmla="*/ 129 w 326"/>
                <a:gd name="T13" fmla="*/ 275 h 328"/>
                <a:gd name="T14" fmla="*/ 112 w 326"/>
                <a:gd name="T15" fmla="*/ 258 h 328"/>
                <a:gd name="T16" fmla="*/ 280 w 326"/>
                <a:gd name="T17" fmla="*/ 91 h 328"/>
                <a:gd name="T18" fmla="*/ 297 w 326"/>
                <a:gd name="T19" fmla="*/ 108 h 328"/>
                <a:gd name="T20" fmla="*/ 129 w 326"/>
                <a:gd name="T21" fmla="*/ 275 h 328"/>
                <a:gd name="T22" fmla="*/ 67 w 326"/>
                <a:gd name="T23" fmla="*/ 290 h 328"/>
                <a:gd name="T24" fmla="*/ 37 w 326"/>
                <a:gd name="T25" fmla="*/ 260 h 328"/>
                <a:gd name="T26" fmla="*/ 48 w 326"/>
                <a:gd name="T27" fmla="*/ 208 h 328"/>
                <a:gd name="T28" fmla="*/ 66 w 326"/>
                <a:gd name="T29" fmla="*/ 226 h 328"/>
                <a:gd name="T30" fmla="*/ 66 w 326"/>
                <a:gd name="T31" fmla="*/ 226 h 328"/>
                <a:gd name="T32" fmla="*/ 105 w 326"/>
                <a:gd name="T33" fmla="*/ 265 h 328"/>
                <a:gd name="T34" fmla="*/ 105 w 326"/>
                <a:gd name="T35" fmla="*/ 265 h 328"/>
                <a:gd name="T36" fmla="*/ 119 w 326"/>
                <a:gd name="T37" fmla="*/ 278 h 328"/>
                <a:gd name="T38" fmla="*/ 67 w 326"/>
                <a:gd name="T39" fmla="*/ 290 h 328"/>
                <a:gd name="T40" fmla="*/ 272 w 326"/>
                <a:gd name="T41" fmla="*/ 83 h 328"/>
                <a:gd name="T42" fmla="*/ 105 w 326"/>
                <a:gd name="T43" fmla="*/ 250 h 328"/>
                <a:gd name="T44" fmla="*/ 80 w 326"/>
                <a:gd name="T45" fmla="*/ 226 h 328"/>
                <a:gd name="T46" fmla="*/ 248 w 326"/>
                <a:gd name="T47" fmla="*/ 59 h 328"/>
                <a:gd name="T48" fmla="*/ 272 w 326"/>
                <a:gd name="T49" fmla="*/ 83 h 328"/>
                <a:gd name="T50" fmla="*/ 219 w 326"/>
                <a:gd name="T51" fmla="*/ 30 h 328"/>
                <a:gd name="T52" fmla="*/ 240 w 326"/>
                <a:gd name="T53" fmla="*/ 51 h 328"/>
                <a:gd name="T54" fmla="*/ 73 w 326"/>
                <a:gd name="T55" fmla="*/ 218 h 328"/>
                <a:gd name="T56" fmla="*/ 52 w 326"/>
                <a:gd name="T57" fmla="*/ 197 h 328"/>
                <a:gd name="T58" fmla="*/ 219 w 326"/>
                <a:gd name="T59" fmla="*/ 3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6" h="328">
                  <a:moveTo>
                    <a:pt x="326" y="108"/>
                  </a:moveTo>
                  <a:lnTo>
                    <a:pt x="219" y="0"/>
                  </a:lnTo>
                  <a:lnTo>
                    <a:pt x="31" y="188"/>
                  </a:lnTo>
                  <a:lnTo>
                    <a:pt x="0" y="328"/>
                  </a:lnTo>
                  <a:lnTo>
                    <a:pt x="139" y="295"/>
                  </a:lnTo>
                  <a:lnTo>
                    <a:pt x="326" y="108"/>
                  </a:lnTo>
                  <a:close/>
                  <a:moveTo>
                    <a:pt x="129" y="275"/>
                  </a:moveTo>
                  <a:lnTo>
                    <a:pt x="112" y="258"/>
                  </a:lnTo>
                  <a:lnTo>
                    <a:pt x="280" y="91"/>
                  </a:lnTo>
                  <a:lnTo>
                    <a:pt x="297" y="108"/>
                  </a:lnTo>
                  <a:lnTo>
                    <a:pt x="129" y="275"/>
                  </a:lnTo>
                  <a:close/>
                  <a:moveTo>
                    <a:pt x="67" y="290"/>
                  </a:moveTo>
                  <a:lnTo>
                    <a:pt x="37" y="260"/>
                  </a:lnTo>
                  <a:lnTo>
                    <a:pt x="48" y="208"/>
                  </a:lnTo>
                  <a:lnTo>
                    <a:pt x="66" y="226"/>
                  </a:lnTo>
                  <a:lnTo>
                    <a:pt x="66" y="226"/>
                  </a:lnTo>
                  <a:lnTo>
                    <a:pt x="105" y="265"/>
                  </a:lnTo>
                  <a:lnTo>
                    <a:pt x="105" y="265"/>
                  </a:lnTo>
                  <a:lnTo>
                    <a:pt x="119" y="278"/>
                  </a:lnTo>
                  <a:lnTo>
                    <a:pt x="67" y="290"/>
                  </a:lnTo>
                  <a:close/>
                  <a:moveTo>
                    <a:pt x="272" y="83"/>
                  </a:moveTo>
                  <a:lnTo>
                    <a:pt x="105" y="250"/>
                  </a:lnTo>
                  <a:lnTo>
                    <a:pt x="80" y="226"/>
                  </a:lnTo>
                  <a:lnTo>
                    <a:pt x="248" y="59"/>
                  </a:lnTo>
                  <a:lnTo>
                    <a:pt x="272" y="83"/>
                  </a:lnTo>
                  <a:close/>
                  <a:moveTo>
                    <a:pt x="219" y="30"/>
                  </a:moveTo>
                  <a:lnTo>
                    <a:pt x="240" y="51"/>
                  </a:lnTo>
                  <a:lnTo>
                    <a:pt x="73" y="218"/>
                  </a:lnTo>
                  <a:lnTo>
                    <a:pt x="52" y="197"/>
                  </a:lnTo>
                  <a:lnTo>
                    <a:pt x="219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/>
            <a:lstStyle/>
            <a:p>
              <a:endParaRPr lang="id-ID" sz="840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grpSp>
          <p:nvGrpSpPr>
            <p:cNvPr id="19" name="Group 17"/>
            <p:cNvGrpSpPr>
              <a:grpSpLocks noChangeAspect="1"/>
            </p:cNvGrpSpPr>
            <p:nvPr/>
          </p:nvGrpSpPr>
          <p:grpSpPr>
            <a:xfrm>
              <a:off x="4592721" y="2827714"/>
              <a:ext cx="393314" cy="627706"/>
              <a:chOff x="6513513" y="557213"/>
              <a:chExt cx="471488" cy="752475"/>
            </a:xfrm>
            <a:solidFill>
              <a:schemeClr val="bg1"/>
            </a:solidFill>
          </p:grpSpPr>
          <p:sp>
            <p:nvSpPr>
              <p:cNvPr id="20" name="Freeform 18"/>
              <p:cNvSpPr>
                <a:spLocks noEditPoints="1"/>
              </p:cNvSpPr>
              <p:nvPr/>
            </p:nvSpPr>
            <p:spPr bwMode="auto">
              <a:xfrm>
                <a:off x="6513513" y="557213"/>
                <a:ext cx="471488" cy="752475"/>
              </a:xfrm>
              <a:custGeom>
                <a:avLst/>
                <a:gdLst>
                  <a:gd name="T0" fmla="*/ 80 w 160"/>
                  <a:gd name="T1" fmla="*/ 0 h 256"/>
                  <a:gd name="T2" fmla="*/ 11 w 160"/>
                  <a:gd name="T3" fmla="*/ 120 h 256"/>
                  <a:gd name="T4" fmla="*/ 42 w 160"/>
                  <a:gd name="T5" fmla="*/ 179 h 256"/>
                  <a:gd name="T6" fmla="*/ 49 w 160"/>
                  <a:gd name="T7" fmla="*/ 187 h 256"/>
                  <a:gd name="T8" fmla="*/ 48 w 160"/>
                  <a:gd name="T9" fmla="*/ 208 h 256"/>
                  <a:gd name="T10" fmla="*/ 52 w 160"/>
                  <a:gd name="T11" fmla="*/ 231 h 256"/>
                  <a:gd name="T12" fmla="*/ 108 w 160"/>
                  <a:gd name="T13" fmla="*/ 231 h 256"/>
                  <a:gd name="T14" fmla="*/ 112 w 160"/>
                  <a:gd name="T15" fmla="*/ 208 h 256"/>
                  <a:gd name="T16" fmla="*/ 110 w 160"/>
                  <a:gd name="T17" fmla="*/ 187 h 256"/>
                  <a:gd name="T18" fmla="*/ 118 w 160"/>
                  <a:gd name="T19" fmla="*/ 179 h 256"/>
                  <a:gd name="T20" fmla="*/ 149 w 160"/>
                  <a:gd name="T21" fmla="*/ 120 h 256"/>
                  <a:gd name="T22" fmla="*/ 80 w 160"/>
                  <a:gd name="T23" fmla="*/ 248 h 256"/>
                  <a:gd name="T24" fmla="*/ 99 w 160"/>
                  <a:gd name="T25" fmla="*/ 232 h 256"/>
                  <a:gd name="T26" fmla="*/ 108 w 160"/>
                  <a:gd name="T27" fmla="*/ 218 h 256"/>
                  <a:gd name="T28" fmla="*/ 58 w 160"/>
                  <a:gd name="T29" fmla="*/ 224 h 256"/>
                  <a:gd name="T30" fmla="*/ 58 w 160"/>
                  <a:gd name="T31" fmla="*/ 212 h 256"/>
                  <a:gd name="T32" fmla="*/ 108 w 160"/>
                  <a:gd name="T33" fmla="*/ 218 h 256"/>
                  <a:gd name="T34" fmla="*/ 108 w 160"/>
                  <a:gd name="T35" fmla="*/ 198 h 256"/>
                  <a:gd name="T36" fmla="*/ 58 w 160"/>
                  <a:gd name="T37" fmla="*/ 204 h 256"/>
                  <a:gd name="T38" fmla="*/ 58 w 160"/>
                  <a:gd name="T39" fmla="*/ 192 h 256"/>
                  <a:gd name="T40" fmla="*/ 96 w 160"/>
                  <a:gd name="T41" fmla="*/ 192 h 256"/>
                  <a:gd name="T42" fmla="*/ 135 w 160"/>
                  <a:gd name="T43" fmla="*/ 112 h 256"/>
                  <a:gd name="T44" fmla="*/ 104 w 160"/>
                  <a:gd name="T45" fmla="*/ 170 h 256"/>
                  <a:gd name="T46" fmla="*/ 96 w 160"/>
                  <a:gd name="T47" fmla="*/ 176 h 256"/>
                  <a:gd name="T48" fmla="*/ 96 w 160"/>
                  <a:gd name="T49" fmla="*/ 124 h 256"/>
                  <a:gd name="T50" fmla="*/ 88 w 160"/>
                  <a:gd name="T51" fmla="*/ 176 h 256"/>
                  <a:gd name="T52" fmla="*/ 68 w 160"/>
                  <a:gd name="T53" fmla="*/ 128 h 256"/>
                  <a:gd name="T54" fmla="*/ 60 w 160"/>
                  <a:gd name="T55" fmla="*/ 129 h 256"/>
                  <a:gd name="T56" fmla="*/ 57 w 160"/>
                  <a:gd name="T57" fmla="*/ 172 h 256"/>
                  <a:gd name="T58" fmla="*/ 26 w 160"/>
                  <a:gd name="T59" fmla="*/ 114 h 256"/>
                  <a:gd name="T60" fmla="*/ 16 w 160"/>
                  <a:gd name="T61" fmla="*/ 80 h 256"/>
                  <a:gd name="T62" fmla="*/ 144 w 160"/>
                  <a:gd name="T63" fmla="*/ 8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256">
                    <a:moveTo>
                      <a:pt x="160" y="80"/>
                    </a:moveTo>
                    <a:cubicBezTo>
                      <a:pt x="160" y="36"/>
                      <a:pt x="124" y="0"/>
                      <a:pt x="80" y="0"/>
                    </a:cubicBezTo>
                    <a:cubicBezTo>
                      <a:pt x="36" y="0"/>
                      <a:pt x="0" y="36"/>
                      <a:pt x="0" y="80"/>
                    </a:cubicBezTo>
                    <a:cubicBezTo>
                      <a:pt x="0" y="95"/>
                      <a:pt x="4" y="109"/>
                      <a:pt x="11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4" y="182"/>
                      <a:pt x="46" y="185"/>
                      <a:pt x="49" y="187"/>
                    </a:cubicBezTo>
                    <a:cubicBezTo>
                      <a:pt x="46" y="190"/>
                      <a:pt x="44" y="194"/>
                      <a:pt x="44" y="198"/>
                    </a:cubicBezTo>
                    <a:cubicBezTo>
                      <a:pt x="44" y="202"/>
                      <a:pt x="46" y="206"/>
                      <a:pt x="48" y="208"/>
                    </a:cubicBezTo>
                    <a:cubicBezTo>
                      <a:pt x="46" y="211"/>
                      <a:pt x="44" y="214"/>
                      <a:pt x="44" y="218"/>
                    </a:cubicBezTo>
                    <a:cubicBezTo>
                      <a:pt x="44" y="224"/>
                      <a:pt x="47" y="229"/>
                      <a:pt x="52" y="231"/>
                    </a:cubicBezTo>
                    <a:cubicBezTo>
                      <a:pt x="53" y="245"/>
                      <a:pt x="65" y="256"/>
                      <a:pt x="80" y="256"/>
                    </a:cubicBezTo>
                    <a:cubicBezTo>
                      <a:pt x="94" y="256"/>
                      <a:pt x="106" y="245"/>
                      <a:pt x="108" y="231"/>
                    </a:cubicBezTo>
                    <a:cubicBezTo>
                      <a:pt x="112" y="229"/>
                      <a:pt x="116" y="224"/>
                      <a:pt x="116" y="218"/>
                    </a:cubicBezTo>
                    <a:cubicBezTo>
                      <a:pt x="116" y="214"/>
                      <a:pt x="114" y="211"/>
                      <a:pt x="112" y="208"/>
                    </a:cubicBezTo>
                    <a:cubicBezTo>
                      <a:pt x="114" y="206"/>
                      <a:pt x="116" y="202"/>
                      <a:pt x="116" y="198"/>
                    </a:cubicBezTo>
                    <a:cubicBezTo>
                      <a:pt x="116" y="194"/>
                      <a:pt x="114" y="190"/>
                      <a:pt x="110" y="187"/>
                    </a:cubicBezTo>
                    <a:cubicBezTo>
                      <a:pt x="113" y="185"/>
                      <a:pt x="116" y="182"/>
                      <a:pt x="118" y="179"/>
                    </a:cubicBezTo>
                    <a:cubicBezTo>
                      <a:pt x="118" y="179"/>
                      <a:pt x="118" y="179"/>
                      <a:pt x="118" y="179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56" y="109"/>
                      <a:pt x="160" y="95"/>
                      <a:pt x="160" y="80"/>
                    </a:cubicBezTo>
                    <a:close/>
                    <a:moveTo>
                      <a:pt x="80" y="248"/>
                    </a:moveTo>
                    <a:cubicBezTo>
                      <a:pt x="70" y="248"/>
                      <a:pt x="62" y="241"/>
                      <a:pt x="60" y="232"/>
                    </a:cubicBezTo>
                    <a:cubicBezTo>
                      <a:pt x="99" y="232"/>
                      <a:pt x="99" y="232"/>
                      <a:pt x="99" y="232"/>
                    </a:cubicBezTo>
                    <a:cubicBezTo>
                      <a:pt x="97" y="241"/>
                      <a:pt x="89" y="248"/>
                      <a:pt x="80" y="248"/>
                    </a:cubicBezTo>
                    <a:close/>
                    <a:moveTo>
                      <a:pt x="108" y="218"/>
                    </a:moveTo>
                    <a:cubicBezTo>
                      <a:pt x="108" y="222"/>
                      <a:pt x="105" y="224"/>
                      <a:pt x="102" y="224"/>
                    </a:cubicBezTo>
                    <a:cubicBezTo>
                      <a:pt x="58" y="224"/>
                      <a:pt x="58" y="224"/>
                      <a:pt x="58" y="224"/>
                    </a:cubicBezTo>
                    <a:cubicBezTo>
                      <a:pt x="55" y="224"/>
                      <a:pt x="52" y="222"/>
                      <a:pt x="52" y="218"/>
                    </a:cubicBezTo>
                    <a:cubicBezTo>
                      <a:pt x="52" y="215"/>
                      <a:pt x="55" y="212"/>
                      <a:pt x="58" y="212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105" y="212"/>
                      <a:pt x="108" y="215"/>
                      <a:pt x="108" y="218"/>
                    </a:cubicBezTo>
                    <a:close/>
                    <a:moveTo>
                      <a:pt x="102" y="192"/>
                    </a:moveTo>
                    <a:cubicBezTo>
                      <a:pt x="105" y="192"/>
                      <a:pt x="108" y="195"/>
                      <a:pt x="108" y="198"/>
                    </a:cubicBezTo>
                    <a:cubicBezTo>
                      <a:pt x="108" y="202"/>
                      <a:pt x="105" y="204"/>
                      <a:pt x="102" y="204"/>
                    </a:cubicBezTo>
                    <a:cubicBezTo>
                      <a:pt x="58" y="204"/>
                      <a:pt x="58" y="204"/>
                      <a:pt x="58" y="204"/>
                    </a:cubicBezTo>
                    <a:cubicBezTo>
                      <a:pt x="55" y="204"/>
                      <a:pt x="52" y="202"/>
                      <a:pt x="52" y="198"/>
                    </a:cubicBezTo>
                    <a:cubicBezTo>
                      <a:pt x="52" y="195"/>
                      <a:pt x="55" y="192"/>
                      <a:pt x="58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96" y="192"/>
                      <a:pt x="96" y="192"/>
                      <a:pt x="96" y="192"/>
                    </a:cubicBezTo>
                    <a:lnTo>
                      <a:pt x="102" y="192"/>
                    </a:lnTo>
                    <a:close/>
                    <a:moveTo>
                      <a:pt x="135" y="112"/>
                    </a:moveTo>
                    <a:cubicBezTo>
                      <a:pt x="135" y="113"/>
                      <a:pt x="135" y="114"/>
                      <a:pt x="134" y="114"/>
                    </a:cubicBezTo>
                    <a:cubicBezTo>
                      <a:pt x="104" y="170"/>
                      <a:pt x="104" y="170"/>
                      <a:pt x="104" y="170"/>
                    </a:cubicBezTo>
                    <a:cubicBezTo>
                      <a:pt x="104" y="170"/>
                      <a:pt x="103" y="171"/>
                      <a:pt x="103" y="172"/>
                    </a:cubicBezTo>
                    <a:cubicBezTo>
                      <a:pt x="102" y="174"/>
                      <a:pt x="100" y="176"/>
                      <a:pt x="96" y="176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100" y="126"/>
                      <a:pt x="98" y="124"/>
                      <a:pt x="96" y="124"/>
                    </a:cubicBezTo>
                    <a:cubicBezTo>
                      <a:pt x="94" y="124"/>
                      <a:pt x="92" y="126"/>
                      <a:pt x="92" y="128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72" y="176"/>
                      <a:pt x="72" y="176"/>
                      <a:pt x="72" y="176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8" y="126"/>
                      <a:pt x="66" y="124"/>
                      <a:pt x="64" y="124"/>
                    </a:cubicBezTo>
                    <a:cubicBezTo>
                      <a:pt x="61" y="124"/>
                      <a:pt x="60" y="126"/>
                      <a:pt x="60" y="129"/>
                    </a:cubicBezTo>
                    <a:cubicBezTo>
                      <a:pt x="64" y="176"/>
                      <a:pt x="64" y="176"/>
                      <a:pt x="64" y="176"/>
                    </a:cubicBezTo>
                    <a:cubicBezTo>
                      <a:pt x="60" y="176"/>
                      <a:pt x="58" y="174"/>
                      <a:pt x="57" y="172"/>
                    </a:cubicBezTo>
                    <a:cubicBezTo>
                      <a:pt x="56" y="171"/>
                      <a:pt x="56" y="171"/>
                      <a:pt x="56" y="170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5" y="114"/>
                      <a:pt x="25" y="113"/>
                      <a:pt x="25" y="112"/>
                    </a:cubicBezTo>
                    <a:cubicBezTo>
                      <a:pt x="19" y="103"/>
                      <a:pt x="16" y="91"/>
                      <a:pt x="16" y="80"/>
                    </a:cubicBezTo>
                    <a:cubicBezTo>
                      <a:pt x="16" y="45"/>
                      <a:pt x="45" y="16"/>
                      <a:pt x="80" y="16"/>
                    </a:cubicBezTo>
                    <a:cubicBezTo>
                      <a:pt x="115" y="16"/>
                      <a:pt x="144" y="45"/>
                      <a:pt x="144" y="80"/>
                    </a:cubicBezTo>
                    <a:cubicBezTo>
                      <a:pt x="144" y="91"/>
                      <a:pt x="141" y="103"/>
                      <a:pt x="135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84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1" name="Freeform 19"/>
              <p:cNvSpPr/>
              <p:nvPr/>
            </p:nvSpPr>
            <p:spPr bwMode="auto">
              <a:xfrm>
                <a:off x="6608763" y="642938"/>
                <a:ext cx="120650" cy="103188"/>
              </a:xfrm>
              <a:custGeom>
                <a:avLst/>
                <a:gdLst>
                  <a:gd name="T0" fmla="*/ 35 w 41"/>
                  <a:gd name="T1" fmla="*/ 1 h 35"/>
                  <a:gd name="T2" fmla="*/ 1 w 41"/>
                  <a:gd name="T3" fmla="*/ 29 h 35"/>
                  <a:gd name="T4" fmla="*/ 3 w 41"/>
                  <a:gd name="T5" fmla="*/ 35 h 35"/>
                  <a:gd name="T6" fmla="*/ 4 w 41"/>
                  <a:gd name="T7" fmla="*/ 35 h 35"/>
                  <a:gd name="T8" fmla="*/ 8 w 41"/>
                  <a:gd name="T9" fmla="*/ 33 h 35"/>
                  <a:gd name="T10" fmla="*/ 37 w 41"/>
                  <a:gd name="T11" fmla="*/ 9 h 35"/>
                  <a:gd name="T12" fmla="*/ 40 w 41"/>
                  <a:gd name="T13" fmla="*/ 4 h 35"/>
                  <a:gd name="T14" fmla="*/ 35 w 41"/>
                  <a:gd name="T15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5">
                    <a:moveTo>
                      <a:pt x="35" y="1"/>
                    </a:moveTo>
                    <a:cubicBezTo>
                      <a:pt x="20" y="5"/>
                      <a:pt x="7" y="15"/>
                      <a:pt x="1" y="29"/>
                    </a:cubicBezTo>
                    <a:cubicBezTo>
                      <a:pt x="0" y="31"/>
                      <a:pt x="1" y="34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5"/>
                      <a:pt x="7" y="34"/>
                      <a:pt x="8" y="33"/>
                    </a:cubicBezTo>
                    <a:cubicBezTo>
                      <a:pt x="14" y="21"/>
                      <a:pt x="24" y="12"/>
                      <a:pt x="37" y="9"/>
                    </a:cubicBezTo>
                    <a:cubicBezTo>
                      <a:pt x="39" y="8"/>
                      <a:pt x="41" y="6"/>
                      <a:pt x="40" y="4"/>
                    </a:cubicBezTo>
                    <a:cubicBezTo>
                      <a:pt x="40" y="2"/>
                      <a:pt x="37" y="0"/>
                      <a:pt x="3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84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grpSp>
          <p:nvGrpSpPr>
            <p:cNvPr id="22" name="Group 20"/>
            <p:cNvGrpSpPr>
              <a:grpSpLocks noChangeAspect="1"/>
            </p:cNvGrpSpPr>
            <p:nvPr/>
          </p:nvGrpSpPr>
          <p:grpSpPr>
            <a:xfrm>
              <a:off x="6415392" y="2270501"/>
              <a:ext cx="489892" cy="466306"/>
              <a:chOff x="6719888" y="887413"/>
              <a:chExt cx="492125" cy="468312"/>
            </a:xfrm>
            <a:solidFill>
              <a:schemeClr val="bg1"/>
            </a:solidFill>
          </p:grpSpPr>
          <p:sp>
            <p:nvSpPr>
              <p:cNvPr id="23" name="Freeform 21"/>
              <p:cNvSpPr>
                <a:spLocks noEditPoints="1"/>
              </p:cNvSpPr>
              <p:nvPr/>
            </p:nvSpPr>
            <p:spPr bwMode="auto">
              <a:xfrm>
                <a:off x="6719888" y="887413"/>
                <a:ext cx="492125" cy="468312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8 w 128"/>
                  <a:gd name="T13" fmla="*/ 110 h 122"/>
                  <a:gd name="T14" fmla="*/ 35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2" y="106"/>
                      <a:pt x="39" y="109"/>
                      <a:pt x="38" y="110"/>
                    </a:cubicBezTo>
                    <a:cubicBezTo>
                      <a:pt x="36" y="111"/>
                      <a:pt x="35" y="112"/>
                      <a:pt x="35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5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2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4" name="Freeform 22"/>
              <p:cNvSpPr>
                <a:spLocks noEditPoints="1"/>
              </p:cNvSpPr>
              <p:nvPr/>
            </p:nvSpPr>
            <p:spPr bwMode="auto">
              <a:xfrm>
                <a:off x="6781801" y="947738"/>
                <a:ext cx="368300" cy="247650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5" name="Freeform 23"/>
              <p:cNvSpPr>
                <a:spLocks noEditPoints="1"/>
              </p:cNvSpPr>
              <p:nvPr/>
            </p:nvSpPr>
            <p:spPr bwMode="auto">
              <a:xfrm>
                <a:off x="6943726" y="1201738"/>
                <a:ext cx="46038" cy="47625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6" name="Freeform 24"/>
              <p:cNvSpPr/>
              <p:nvPr/>
            </p:nvSpPr>
            <p:spPr bwMode="auto">
              <a:xfrm>
                <a:off x="6881813" y="1044575"/>
                <a:ext cx="61913" cy="65087"/>
              </a:xfrm>
              <a:custGeom>
                <a:avLst/>
                <a:gdLst>
                  <a:gd name="T0" fmla="*/ 0 w 39"/>
                  <a:gd name="T1" fmla="*/ 24 h 41"/>
                  <a:gd name="T2" fmla="*/ 39 w 39"/>
                  <a:gd name="T3" fmla="*/ 41 h 41"/>
                  <a:gd name="T4" fmla="*/ 39 w 39"/>
                  <a:gd name="T5" fmla="*/ 32 h 41"/>
                  <a:gd name="T6" fmla="*/ 12 w 39"/>
                  <a:gd name="T7" fmla="*/ 19 h 41"/>
                  <a:gd name="T8" fmla="*/ 39 w 39"/>
                  <a:gd name="T9" fmla="*/ 10 h 41"/>
                  <a:gd name="T10" fmla="*/ 39 w 39"/>
                  <a:gd name="T11" fmla="*/ 0 h 41"/>
                  <a:gd name="T12" fmla="*/ 0 w 39"/>
                  <a:gd name="T13" fmla="*/ 17 h 41"/>
                  <a:gd name="T14" fmla="*/ 0 w 39"/>
                  <a:gd name="T15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41">
                    <a:moveTo>
                      <a:pt x="0" y="24"/>
                    </a:moveTo>
                    <a:lnTo>
                      <a:pt x="39" y="41"/>
                    </a:lnTo>
                    <a:lnTo>
                      <a:pt x="39" y="32"/>
                    </a:lnTo>
                    <a:lnTo>
                      <a:pt x="12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0" y="17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7" name="Freeform 25"/>
              <p:cNvSpPr/>
              <p:nvPr/>
            </p:nvSpPr>
            <p:spPr bwMode="auto">
              <a:xfrm>
                <a:off x="6950076" y="1033463"/>
                <a:ext cx="31750" cy="87312"/>
              </a:xfrm>
              <a:custGeom>
                <a:avLst/>
                <a:gdLst>
                  <a:gd name="T0" fmla="*/ 7 w 8"/>
                  <a:gd name="T1" fmla="*/ 0 h 23"/>
                  <a:gd name="T2" fmla="*/ 5 w 8"/>
                  <a:gd name="T3" fmla="*/ 0 h 23"/>
                  <a:gd name="T4" fmla="*/ 5 w 8"/>
                  <a:gd name="T5" fmla="*/ 2 h 23"/>
                  <a:gd name="T6" fmla="*/ 0 w 8"/>
                  <a:gd name="T7" fmla="*/ 20 h 23"/>
                  <a:gd name="T8" fmla="*/ 0 w 8"/>
                  <a:gd name="T9" fmla="*/ 22 h 23"/>
                  <a:gd name="T10" fmla="*/ 2 w 8"/>
                  <a:gd name="T11" fmla="*/ 23 h 23"/>
                  <a:gd name="T12" fmla="*/ 3 w 8"/>
                  <a:gd name="T13" fmla="*/ 23 h 23"/>
                  <a:gd name="T14" fmla="*/ 3 w 8"/>
                  <a:gd name="T15" fmla="*/ 22 h 23"/>
                  <a:gd name="T16" fmla="*/ 4 w 8"/>
                  <a:gd name="T17" fmla="*/ 21 h 23"/>
                  <a:gd name="T18" fmla="*/ 8 w 8"/>
                  <a:gd name="T19" fmla="*/ 3 h 23"/>
                  <a:gd name="T20" fmla="*/ 8 w 8"/>
                  <a:gd name="T21" fmla="*/ 1 h 23"/>
                  <a:gd name="T22" fmla="*/ 8 w 8"/>
                  <a:gd name="T23" fmla="*/ 0 h 23"/>
                  <a:gd name="T24" fmla="*/ 7 w 8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23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0" y="23"/>
                      <a:pt x="1" y="23"/>
                      <a:pt x="2" y="23"/>
                    </a:cubicBezTo>
                    <a:cubicBezTo>
                      <a:pt x="2" y="23"/>
                      <a:pt x="2" y="23"/>
                      <a:pt x="3" y="23"/>
                    </a:cubicBezTo>
                    <a:cubicBezTo>
                      <a:pt x="3" y="23"/>
                      <a:pt x="3" y="22"/>
                      <a:pt x="3" y="22"/>
                    </a:cubicBezTo>
                    <a:cubicBezTo>
                      <a:pt x="3" y="22"/>
                      <a:pt x="3" y="21"/>
                      <a:pt x="4" y="2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8" name="Freeform 26"/>
              <p:cNvSpPr/>
              <p:nvPr/>
            </p:nvSpPr>
            <p:spPr bwMode="auto">
              <a:xfrm>
                <a:off x="6989763" y="1044575"/>
                <a:ext cx="60325" cy="65087"/>
              </a:xfrm>
              <a:custGeom>
                <a:avLst/>
                <a:gdLst>
                  <a:gd name="T0" fmla="*/ 0 w 38"/>
                  <a:gd name="T1" fmla="*/ 10 h 41"/>
                  <a:gd name="T2" fmla="*/ 26 w 38"/>
                  <a:gd name="T3" fmla="*/ 19 h 41"/>
                  <a:gd name="T4" fmla="*/ 0 w 38"/>
                  <a:gd name="T5" fmla="*/ 32 h 41"/>
                  <a:gd name="T6" fmla="*/ 0 w 38"/>
                  <a:gd name="T7" fmla="*/ 41 h 41"/>
                  <a:gd name="T8" fmla="*/ 38 w 38"/>
                  <a:gd name="T9" fmla="*/ 24 h 41"/>
                  <a:gd name="T10" fmla="*/ 38 w 38"/>
                  <a:gd name="T11" fmla="*/ 17 h 41"/>
                  <a:gd name="T12" fmla="*/ 0 w 38"/>
                  <a:gd name="T13" fmla="*/ 0 h 41"/>
                  <a:gd name="T14" fmla="*/ 0 w 38"/>
                  <a:gd name="T15" fmla="*/ 1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1">
                    <a:moveTo>
                      <a:pt x="0" y="10"/>
                    </a:moveTo>
                    <a:lnTo>
                      <a:pt x="26" y="19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38" y="24"/>
                    </a:lnTo>
                    <a:lnTo>
                      <a:pt x="38" y="1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 rot="2700000">
              <a:off x="7253730" y="3907193"/>
              <a:ext cx="412274" cy="718268"/>
              <a:chOff x="4732338" y="4783138"/>
              <a:chExt cx="703263" cy="1225550"/>
            </a:xfrm>
            <a:solidFill>
              <a:schemeClr val="bg1"/>
            </a:solidFill>
          </p:grpSpPr>
          <p:sp>
            <p:nvSpPr>
              <p:cNvPr id="30" name="Freeform 30"/>
              <p:cNvSpPr>
                <a:spLocks noEditPoints="1"/>
              </p:cNvSpPr>
              <p:nvPr/>
            </p:nvSpPr>
            <p:spPr bwMode="auto">
              <a:xfrm>
                <a:off x="4732338" y="4783138"/>
                <a:ext cx="703263" cy="1173163"/>
              </a:xfrm>
              <a:custGeom>
                <a:avLst/>
                <a:gdLst>
                  <a:gd name="T0" fmla="*/ 50 w 184"/>
                  <a:gd name="T1" fmla="*/ 310 h 310"/>
                  <a:gd name="T2" fmla="*/ 32 w 184"/>
                  <a:gd name="T3" fmla="*/ 282 h 310"/>
                  <a:gd name="T4" fmla="*/ 10 w 184"/>
                  <a:gd name="T5" fmla="*/ 199 h 310"/>
                  <a:gd name="T6" fmla="*/ 39 w 184"/>
                  <a:gd name="T7" fmla="*/ 171 h 310"/>
                  <a:gd name="T8" fmla="*/ 30 w 184"/>
                  <a:gd name="T9" fmla="*/ 116 h 310"/>
                  <a:gd name="T10" fmla="*/ 36 w 184"/>
                  <a:gd name="T11" fmla="*/ 73 h 310"/>
                  <a:gd name="T12" fmla="*/ 36 w 184"/>
                  <a:gd name="T13" fmla="*/ 72 h 310"/>
                  <a:gd name="T14" fmla="*/ 92 w 184"/>
                  <a:gd name="T15" fmla="*/ 0 h 310"/>
                  <a:gd name="T16" fmla="*/ 148 w 184"/>
                  <a:gd name="T17" fmla="*/ 72 h 310"/>
                  <a:gd name="T18" fmla="*/ 148 w 184"/>
                  <a:gd name="T19" fmla="*/ 73 h 310"/>
                  <a:gd name="T20" fmla="*/ 155 w 184"/>
                  <a:gd name="T21" fmla="*/ 116 h 310"/>
                  <a:gd name="T22" fmla="*/ 145 w 184"/>
                  <a:gd name="T23" fmla="*/ 171 h 310"/>
                  <a:gd name="T24" fmla="*/ 174 w 184"/>
                  <a:gd name="T25" fmla="*/ 199 h 310"/>
                  <a:gd name="T26" fmla="*/ 153 w 184"/>
                  <a:gd name="T27" fmla="*/ 282 h 310"/>
                  <a:gd name="T28" fmla="*/ 134 w 184"/>
                  <a:gd name="T29" fmla="*/ 310 h 310"/>
                  <a:gd name="T30" fmla="*/ 134 w 184"/>
                  <a:gd name="T31" fmla="*/ 276 h 310"/>
                  <a:gd name="T32" fmla="*/ 118 w 184"/>
                  <a:gd name="T33" fmla="*/ 239 h 310"/>
                  <a:gd name="T34" fmla="*/ 118 w 184"/>
                  <a:gd name="T35" fmla="*/ 240 h 310"/>
                  <a:gd name="T36" fmla="*/ 115 w 184"/>
                  <a:gd name="T37" fmla="*/ 246 h 310"/>
                  <a:gd name="T38" fmla="*/ 108 w 184"/>
                  <a:gd name="T39" fmla="*/ 245 h 310"/>
                  <a:gd name="T40" fmla="*/ 76 w 184"/>
                  <a:gd name="T41" fmla="*/ 245 h 310"/>
                  <a:gd name="T42" fmla="*/ 69 w 184"/>
                  <a:gd name="T43" fmla="*/ 246 h 310"/>
                  <a:gd name="T44" fmla="*/ 66 w 184"/>
                  <a:gd name="T45" fmla="*/ 240 h 310"/>
                  <a:gd name="T46" fmla="*/ 66 w 184"/>
                  <a:gd name="T47" fmla="*/ 239 h 310"/>
                  <a:gd name="T48" fmla="*/ 50 w 184"/>
                  <a:gd name="T49" fmla="*/ 276 h 310"/>
                  <a:gd name="T50" fmla="*/ 50 w 184"/>
                  <a:gd name="T51" fmla="*/ 310 h 310"/>
                  <a:gd name="T52" fmla="*/ 55 w 184"/>
                  <a:gd name="T53" fmla="*/ 79 h 310"/>
                  <a:gd name="T54" fmla="*/ 50 w 184"/>
                  <a:gd name="T55" fmla="*/ 116 h 310"/>
                  <a:gd name="T56" fmla="*/ 61 w 184"/>
                  <a:gd name="T57" fmla="*/ 174 h 310"/>
                  <a:gd name="T58" fmla="*/ 64 w 184"/>
                  <a:gd name="T59" fmla="*/ 184 h 310"/>
                  <a:gd name="T60" fmla="*/ 54 w 184"/>
                  <a:gd name="T61" fmla="*/ 187 h 310"/>
                  <a:gd name="T62" fmla="*/ 29 w 184"/>
                  <a:gd name="T63" fmla="*/ 205 h 310"/>
                  <a:gd name="T64" fmla="*/ 36 w 184"/>
                  <a:gd name="T65" fmla="*/ 247 h 310"/>
                  <a:gd name="T66" fmla="*/ 65 w 184"/>
                  <a:gd name="T67" fmla="*/ 215 h 310"/>
                  <a:gd name="T68" fmla="*/ 74 w 184"/>
                  <a:gd name="T69" fmla="*/ 209 h 310"/>
                  <a:gd name="T70" fmla="*/ 79 w 184"/>
                  <a:gd name="T71" fmla="*/ 219 h 310"/>
                  <a:gd name="T72" fmla="*/ 82 w 184"/>
                  <a:gd name="T73" fmla="*/ 225 h 310"/>
                  <a:gd name="T74" fmla="*/ 103 w 184"/>
                  <a:gd name="T75" fmla="*/ 225 h 310"/>
                  <a:gd name="T76" fmla="*/ 105 w 184"/>
                  <a:gd name="T77" fmla="*/ 219 h 310"/>
                  <a:gd name="T78" fmla="*/ 110 w 184"/>
                  <a:gd name="T79" fmla="*/ 209 h 310"/>
                  <a:gd name="T80" fmla="*/ 120 w 184"/>
                  <a:gd name="T81" fmla="*/ 215 h 310"/>
                  <a:gd name="T82" fmla="*/ 148 w 184"/>
                  <a:gd name="T83" fmla="*/ 247 h 310"/>
                  <a:gd name="T84" fmla="*/ 155 w 184"/>
                  <a:gd name="T85" fmla="*/ 205 h 310"/>
                  <a:gd name="T86" fmla="*/ 130 w 184"/>
                  <a:gd name="T87" fmla="*/ 187 h 310"/>
                  <a:gd name="T88" fmla="*/ 120 w 184"/>
                  <a:gd name="T89" fmla="*/ 184 h 310"/>
                  <a:gd name="T90" fmla="*/ 123 w 184"/>
                  <a:gd name="T91" fmla="*/ 174 h 310"/>
                  <a:gd name="T92" fmla="*/ 135 w 184"/>
                  <a:gd name="T93" fmla="*/ 116 h 310"/>
                  <a:gd name="T94" fmla="*/ 129 w 184"/>
                  <a:gd name="T95" fmla="*/ 79 h 310"/>
                  <a:gd name="T96" fmla="*/ 92 w 184"/>
                  <a:gd name="T97" fmla="*/ 21 h 310"/>
                  <a:gd name="T98" fmla="*/ 55 w 184"/>
                  <a:gd name="T99" fmla="*/ 7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4" h="310">
                    <a:moveTo>
                      <a:pt x="50" y="310"/>
                    </a:moveTo>
                    <a:cubicBezTo>
                      <a:pt x="32" y="282"/>
                      <a:pt x="32" y="282"/>
                      <a:pt x="32" y="282"/>
                    </a:cubicBezTo>
                    <a:cubicBezTo>
                      <a:pt x="28" y="276"/>
                      <a:pt x="0" y="230"/>
                      <a:pt x="10" y="199"/>
                    </a:cubicBezTo>
                    <a:cubicBezTo>
                      <a:pt x="14" y="187"/>
                      <a:pt x="24" y="178"/>
                      <a:pt x="39" y="171"/>
                    </a:cubicBezTo>
                    <a:cubicBezTo>
                      <a:pt x="33" y="151"/>
                      <a:pt x="30" y="132"/>
                      <a:pt x="30" y="116"/>
                    </a:cubicBezTo>
                    <a:cubicBezTo>
                      <a:pt x="30" y="102"/>
                      <a:pt x="32" y="87"/>
                      <a:pt x="36" y="73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50" y="35"/>
                      <a:pt x="77" y="0"/>
                      <a:pt x="92" y="0"/>
                    </a:cubicBezTo>
                    <a:cubicBezTo>
                      <a:pt x="107" y="0"/>
                      <a:pt x="134" y="35"/>
                      <a:pt x="148" y="72"/>
                    </a:cubicBezTo>
                    <a:cubicBezTo>
                      <a:pt x="148" y="73"/>
                      <a:pt x="148" y="73"/>
                      <a:pt x="148" y="73"/>
                    </a:cubicBezTo>
                    <a:cubicBezTo>
                      <a:pt x="152" y="87"/>
                      <a:pt x="155" y="102"/>
                      <a:pt x="155" y="116"/>
                    </a:cubicBezTo>
                    <a:cubicBezTo>
                      <a:pt x="155" y="132"/>
                      <a:pt x="152" y="151"/>
                      <a:pt x="145" y="171"/>
                    </a:cubicBezTo>
                    <a:cubicBezTo>
                      <a:pt x="160" y="178"/>
                      <a:pt x="170" y="187"/>
                      <a:pt x="174" y="199"/>
                    </a:cubicBezTo>
                    <a:cubicBezTo>
                      <a:pt x="184" y="230"/>
                      <a:pt x="156" y="276"/>
                      <a:pt x="153" y="282"/>
                    </a:cubicBezTo>
                    <a:cubicBezTo>
                      <a:pt x="134" y="310"/>
                      <a:pt x="134" y="310"/>
                      <a:pt x="134" y="310"/>
                    </a:cubicBezTo>
                    <a:cubicBezTo>
                      <a:pt x="134" y="276"/>
                      <a:pt x="134" y="276"/>
                      <a:pt x="134" y="276"/>
                    </a:cubicBezTo>
                    <a:cubicBezTo>
                      <a:pt x="134" y="262"/>
                      <a:pt x="128" y="248"/>
                      <a:pt x="118" y="239"/>
                    </a:cubicBezTo>
                    <a:cubicBezTo>
                      <a:pt x="118" y="239"/>
                      <a:pt x="118" y="239"/>
                      <a:pt x="118" y="240"/>
                    </a:cubicBezTo>
                    <a:cubicBezTo>
                      <a:pt x="115" y="246"/>
                      <a:pt x="115" y="246"/>
                      <a:pt x="115" y="246"/>
                    </a:cubicBezTo>
                    <a:cubicBezTo>
                      <a:pt x="108" y="245"/>
                      <a:pt x="108" y="245"/>
                      <a:pt x="108" y="245"/>
                    </a:cubicBezTo>
                    <a:cubicBezTo>
                      <a:pt x="98" y="245"/>
                      <a:pt x="87" y="245"/>
                      <a:pt x="76" y="245"/>
                    </a:cubicBezTo>
                    <a:cubicBezTo>
                      <a:pt x="69" y="246"/>
                      <a:pt x="69" y="246"/>
                      <a:pt x="69" y="246"/>
                    </a:cubicBezTo>
                    <a:cubicBezTo>
                      <a:pt x="66" y="240"/>
                      <a:pt x="66" y="240"/>
                      <a:pt x="66" y="240"/>
                    </a:cubicBezTo>
                    <a:cubicBezTo>
                      <a:pt x="66" y="239"/>
                      <a:pt x="66" y="239"/>
                      <a:pt x="66" y="239"/>
                    </a:cubicBezTo>
                    <a:cubicBezTo>
                      <a:pt x="56" y="249"/>
                      <a:pt x="50" y="262"/>
                      <a:pt x="50" y="276"/>
                    </a:cubicBezTo>
                    <a:lnTo>
                      <a:pt x="50" y="310"/>
                    </a:lnTo>
                    <a:close/>
                    <a:moveTo>
                      <a:pt x="55" y="79"/>
                    </a:moveTo>
                    <a:cubicBezTo>
                      <a:pt x="52" y="91"/>
                      <a:pt x="50" y="104"/>
                      <a:pt x="50" y="116"/>
                    </a:cubicBezTo>
                    <a:cubicBezTo>
                      <a:pt x="50" y="132"/>
                      <a:pt x="53" y="152"/>
                      <a:pt x="61" y="174"/>
                    </a:cubicBezTo>
                    <a:cubicBezTo>
                      <a:pt x="64" y="184"/>
                      <a:pt x="64" y="184"/>
                      <a:pt x="64" y="184"/>
                    </a:cubicBezTo>
                    <a:cubicBezTo>
                      <a:pt x="54" y="187"/>
                      <a:pt x="54" y="187"/>
                      <a:pt x="54" y="187"/>
                    </a:cubicBezTo>
                    <a:cubicBezTo>
                      <a:pt x="45" y="190"/>
                      <a:pt x="33" y="196"/>
                      <a:pt x="29" y="205"/>
                    </a:cubicBezTo>
                    <a:cubicBezTo>
                      <a:pt x="26" y="216"/>
                      <a:pt x="30" y="233"/>
                      <a:pt x="36" y="247"/>
                    </a:cubicBezTo>
                    <a:cubicBezTo>
                      <a:pt x="42" y="234"/>
                      <a:pt x="52" y="223"/>
                      <a:pt x="65" y="215"/>
                    </a:cubicBezTo>
                    <a:cubicBezTo>
                      <a:pt x="74" y="209"/>
                      <a:pt x="74" y="209"/>
                      <a:pt x="74" y="209"/>
                    </a:cubicBezTo>
                    <a:cubicBezTo>
                      <a:pt x="79" y="219"/>
                      <a:pt x="79" y="219"/>
                      <a:pt x="79" y="219"/>
                    </a:cubicBezTo>
                    <a:cubicBezTo>
                      <a:pt x="80" y="221"/>
                      <a:pt x="81" y="223"/>
                      <a:pt x="82" y="225"/>
                    </a:cubicBezTo>
                    <a:cubicBezTo>
                      <a:pt x="89" y="225"/>
                      <a:pt x="96" y="225"/>
                      <a:pt x="103" y="225"/>
                    </a:cubicBezTo>
                    <a:cubicBezTo>
                      <a:pt x="104" y="223"/>
                      <a:pt x="105" y="221"/>
                      <a:pt x="105" y="219"/>
                    </a:cubicBezTo>
                    <a:cubicBezTo>
                      <a:pt x="110" y="209"/>
                      <a:pt x="110" y="209"/>
                      <a:pt x="110" y="209"/>
                    </a:cubicBezTo>
                    <a:cubicBezTo>
                      <a:pt x="120" y="215"/>
                      <a:pt x="120" y="215"/>
                      <a:pt x="120" y="215"/>
                    </a:cubicBezTo>
                    <a:cubicBezTo>
                      <a:pt x="133" y="223"/>
                      <a:pt x="142" y="234"/>
                      <a:pt x="148" y="247"/>
                    </a:cubicBezTo>
                    <a:cubicBezTo>
                      <a:pt x="154" y="233"/>
                      <a:pt x="159" y="216"/>
                      <a:pt x="155" y="205"/>
                    </a:cubicBezTo>
                    <a:cubicBezTo>
                      <a:pt x="152" y="196"/>
                      <a:pt x="140" y="190"/>
                      <a:pt x="130" y="187"/>
                    </a:cubicBezTo>
                    <a:cubicBezTo>
                      <a:pt x="120" y="184"/>
                      <a:pt x="120" y="184"/>
                      <a:pt x="120" y="184"/>
                    </a:cubicBezTo>
                    <a:cubicBezTo>
                      <a:pt x="123" y="174"/>
                      <a:pt x="123" y="174"/>
                      <a:pt x="123" y="174"/>
                    </a:cubicBezTo>
                    <a:cubicBezTo>
                      <a:pt x="131" y="152"/>
                      <a:pt x="135" y="132"/>
                      <a:pt x="135" y="116"/>
                    </a:cubicBezTo>
                    <a:cubicBezTo>
                      <a:pt x="135" y="104"/>
                      <a:pt x="133" y="91"/>
                      <a:pt x="129" y="79"/>
                    </a:cubicBezTo>
                    <a:cubicBezTo>
                      <a:pt x="117" y="47"/>
                      <a:pt x="99" y="26"/>
                      <a:pt x="92" y="21"/>
                    </a:cubicBezTo>
                    <a:cubicBezTo>
                      <a:pt x="85" y="26"/>
                      <a:pt x="67" y="47"/>
                      <a:pt x="55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31" name="Freeform 31"/>
              <p:cNvSpPr>
                <a:spLocks noEditPoints="1"/>
              </p:cNvSpPr>
              <p:nvPr/>
            </p:nvSpPr>
            <p:spPr bwMode="auto">
              <a:xfrm>
                <a:off x="4960938" y="5127626"/>
                <a:ext cx="244475" cy="241300"/>
              </a:xfrm>
              <a:custGeom>
                <a:avLst/>
                <a:gdLst>
                  <a:gd name="T0" fmla="*/ 32 w 64"/>
                  <a:gd name="T1" fmla="*/ 64 h 64"/>
                  <a:gd name="T2" fmla="*/ 0 w 64"/>
                  <a:gd name="T3" fmla="*/ 32 h 64"/>
                  <a:gd name="T4" fmla="*/ 32 w 64"/>
                  <a:gd name="T5" fmla="*/ 0 h 64"/>
                  <a:gd name="T6" fmla="*/ 64 w 64"/>
                  <a:gd name="T7" fmla="*/ 32 h 64"/>
                  <a:gd name="T8" fmla="*/ 32 w 64"/>
                  <a:gd name="T9" fmla="*/ 64 h 64"/>
                  <a:gd name="T10" fmla="*/ 32 w 64"/>
                  <a:gd name="T11" fmla="*/ 12 h 64"/>
                  <a:gd name="T12" fmla="*/ 12 w 64"/>
                  <a:gd name="T13" fmla="*/ 32 h 64"/>
                  <a:gd name="T14" fmla="*/ 32 w 64"/>
                  <a:gd name="T15" fmla="*/ 52 h 64"/>
                  <a:gd name="T16" fmla="*/ 52 w 64"/>
                  <a:gd name="T17" fmla="*/ 32 h 64"/>
                  <a:gd name="T18" fmla="*/ 32 w 64"/>
                  <a:gd name="T19" fmla="*/ 1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4">
                    <a:moveTo>
                      <a:pt x="32" y="64"/>
                    </a:moveTo>
                    <a:cubicBezTo>
                      <a:pt x="14" y="64"/>
                      <a:pt x="0" y="50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50" y="0"/>
                      <a:pt x="64" y="14"/>
                      <a:pt x="64" y="32"/>
                    </a:cubicBezTo>
                    <a:cubicBezTo>
                      <a:pt x="64" y="50"/>
                      <a:pt x="50" y="64"/>
                      <a:pt x="32" y="64"/>
                    </a:cubicBezTo>
                    <a:close/>
                    <a:moveTo>
                      <a:pt x="32" y="12"/>
                    </a:moveTo>
                    <a:cubicBezTo>
                      <a:pt x="21" y="12"/>
                      <a:pt x="12" y="21"/>
                      <a:pt x="12" y="32"/>
                    </a:cubicBezTo>
                    <a:cubicBezTo>
                      <a:pt x="12" y="43"/>
                      <a:pt x="21" y="52"/>
                      <a:pt x="32" y="52"/>
                    </a:cubicBezTo>
                    <a:cubicBezTo>
                      <a:pt x="43" y="52"/>
                      <a:pt x="52" y="43"/>
                      <a:pt x="52" y="32"/>
                    </a:cubicBezTo>
                    <a:cubicBezTo>
                      <a:pt x="52" y="21"/>
                      <a:pt x="43" y="12"/>
                      <a:pt x="3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32" name="Freeform 32"/>
              <p:cNvSpPr>
                <a:spLocks noEditPoints="1"/>
              </p:cNvSpPr>
              <p:nvPr/>
            </p:nvSpPr>
            <p:spPr bwMode="auto">
              <a:xfrm>
                <a:off x="4973638" y="5649913"/>
                <a:ext cx="225425" cy="358775"/>
              </a:xfrm>
              <a:custGeom>
                <a:avLst/>
                <a:gdLst>
                  <a:gd name="T0" fmla="*/ 29 w 59"/>
                  <a:gd name="T1" fmla="*/ 95 h 95"/>
                  <a:gd name="T2" fmla="*/ 24 w 59"/>
                  <a:gd name="T3" fmla="*/ 85 h 95"/>
                  <a:gd name="T4" fmla="*/ 0 w 59"/>
                  <a:gd name="T5" fmla="*/ 26 h 95"/>
                  <a:gd name="T6" fmla="*/ 29 w 59"/>
                  <a:gd name="T7" fmla="*/ 0 h 95"/>
                  <a:gd name="T8" fmla="*/ 59 w 59"/>
                  <a:gd name="T9" fmla="*/ 26 h 95"/>
                  <a:gd name="T10" fmla="*/ 34 w 59"/>
                  <a:gd name="T11" fmla="*/ 85 h 95"/>
                  <a:gd name="T12" fmla="*/ 29 w 59"/>
                  <a:gd name="T13" fmla="*/ 95 h 95"/>
                  <a:gd name="T14" fmla="*/ 29 w 59"/>
                  <a:gd name="T15" fmla="*/ 12 h 95"/>
                  <a:gd name="T16" fmla="*/ 12 w 59"/>
                  <a:gd name="T17" fmla="*/ 26 h 95"/>
                  <a:gd name="T18" fmla="*/ 29 w 59"/>
                  <a:gd name="T19" fmla="*/ 69 h 95"/>
                  <a:gd name="T20" fmla="*/ 47 w 59"/>
                  <a:gd name="T21" fmla="*/ 26 h 95"/>
                  <a:gd name="T22" fmla="*/ 29 w 59"/>
                  <a:gd name="T23" fmla="*/ 1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95">
                    <a:moveTo>
                      <a:pt x="29" y="95"/>
                    </a:moveTo>
                    <a:cubicBezTo>
                      <a:pt x="24" y="85"/>
                      <a:pt x="24" y="85"/>
                      <a:pt x="24" y="85"/>
                    </a:cubicBezTo>
                    <a:cubicBezTo>
                      <a:pt x="20" y="77"/>
                      <a:pt x="0" y="38"/>
                      <a:pt x="0" y="26"/>
                    </a:cubicBezTo>
                    <a:cubicBezTo>
                      <a:pt x="0" y="12"/>
                      <a:pt x="13" y="0"/>
                      <a:pt x="29" y="0"/>
                    </a:cubicBezTo>
                    <a:cubicBezTo>
                      <a:pt x="45" y="0"/>
                      <a:pt x="59" y="12"/>
                      <a:pt x="59" y="26"/>
                    </a:cubicBezTo>
                    <a:cubicBezTo>
                      <a:pt x="59" y="38"/>
                      <a:pt x="39" y="77"/>
                      <a:pt x="34" y="85"/>
                    </a:cubicBezTo>
                    <a:lnTo>
                      <a:pt x="29" y="95"/>
                    </a:lnTo>
                    <a:close/>
                    <a:moveTo>
                      <a:pt x="29" y="12"/>
                    </a:moveTo>
                    <a:cubicBezTo>
                      <a:pt x="19" y="12"/>
                      <a:pt x="12" y="18"/>
                      <a:pt x="12" y="26"/>
                    </a:cubicBezTo>
                    <a:cubicBezTo>
                      <a:pt x="12" y="31"/>
                      <a:pt x="20" y="50"/>
                      <a:pt x="29" y="69"/>
                    </a:cubicBezTo>
                    <a:cubicBezTo>
                      <a:pt x="38" y="50"/>
                      <a:pt x="47" y="31"/>
                      <a:pt x="47" y="26"/>
                    </a:cubicBezTo>
                    <a:cubicBezTo>
                      <a:pt x="47" y="18"/>
                      <a:pt x="39" y="12"/>
                      <a:pt x="2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956833" y="2403155"/>
            <a:ext cx="3222660" cy="870216"/>
            <a:chOff x="8171413" y="2933169"/>
            <a:chExt cx="3222660" cy="870216"/>
          </a:xfrm>
          <a:noFill/>
        </p:grpSpPr>
        <p:sp>
          <p:nvSpPr>
            <p:cNvPr id="34" name="TextBox 20"/>
            <p:cNvSpPr txBox="1"/>
            <p:nvPr/>
          </p:nvSpPr>
          <p:spPr bwMode="auto">
            <a:xfrm>
              <a:off x="8171413" y="3268715"/>
              <a:ext cx="3222660" cy="53467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35" name="TextBox 19"/>
            <p:cNvSpPr txBox="1">
              <a:spLocks noChangeArrowheads="1"/>
            </p:cNvSpPr>
            <p:nvPr/>
          </p:nvSpPr>
          <p:spPr bwMode="auto">
            <a:xfrm>
              <a:off x="8171413" y="2933169"/>
              <a:ext cx="3222660" cy="3384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点击添加标题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012507" y="2403155"/>
            <a:ext cx="3222660" cy="870216"/>
            <a:chOff x="8171413" y="2933169"/>
            <a:chExt cx="3222660" cy="870216"/>
          </a:xfrm>
          <a:noFill/>
        </p:grpSpPr>
        <p:sp>
          <p:nvSpPr>
            <p:cNvPr id="37" name="TextBox 20"/>
            <p:cNvSpPr txBox="1"/>
            <p:nvPr/>
          </p:nvSpPr>
          <p:spPr bwMode="auto">
            <a:xfrm>
              <a:off x="8171413" y="3268715"/>
              <a:ext cx="3222660" cy="53467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38" name="TextBox 19"/>
            <p:cNvSpPr txBox="1">
              <a:spLocks noChangeArrowheads="1"/>
            </p:cNvSpPr>
            <p:nvPr/>
          </p:nvSpPr>
          <p:spPr bwMode="auto">
            <a:xfrm>
              <a:off x="8171413" y="2933169"/>
              <a:ext cx="3222660" cy="3384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点击添加标题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56833" y="4764153"/>
            <a:ext cx="3222660" cy="870216"/>
            <a:chOff x="8171413" y="2933169"/>
            <a:chExt cx="3222660" cy="870216"/>
          </a:xfrm>
          <a:noFill/>
        </p:grpSpPr>
        <p:sp>
          <p:nvSpPr>
            <p:cNvPr id="40" name="TextBox 20"/>
            <p:cNvSpPr txBox="1"/>
            <p:nvPr/>
          </p:nvSpPr>
          <p:spPr bwMode="auto">
            <a:xfrm>
              <a:off x="8171413" y="3268715"/>
              <a:ext cx="3222660" cy="53467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41" name="TextBox 19"/>
            <p:cNvSpPr txBox="1">
              <a:spLocks noChangeArrowheads="1"/>
            </p:cNvSpPr>
            <p:nvPr/>
          </p:nvSpPr>
          <p:spPr bwMode="auto">
            <a:xfrm>
              <a:off x="8171413" y="2933169"/>
              <a:ext cx="3222660" cy="3384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点击添加标题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012507" y="4764153"/>
            <a:ext cx="3222660" cy="870216"/>
            <a:chOff x="8171413" y="2933169"/>
            <a:chExt cx="3222660" cy="870216"/>
          </a:xfrm>
          <a:noFill/>
        </p:grpSpPr>
        <p:sp>
          <p:nvSpPr>
            <p:cNvPr id="43" name="TextBox 20"/>
            <p:cNvSpPr txBox="1"/>
            <p:nvPr/>
          </p:nvSpPr>
          <p:spPr bwMode="auto">
            <a:xfrm>
              <a:off x="8171413" y="3268715"/>
              <a:ext cx="3222660" cy="53467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请您在此修改您的内容，或者将内容粘贴到记事本后，复制到此段落中。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44" name="TextBox 19"/>
            <p:cNvSpPr txBox="1">
              <a:spLocks noChangeArrowheads="1"/>
            </p:cNvSpPr>
            <p:nvPr/>
          </p:nvSpPr>
          <p:spPr bwMode="auto">
            <a:xfrm>
              <a:off x="8171413" y="2933169"/>
              <a:ext cx="3222660" cy="3384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点击添加标题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11229" y="2425437"/>
            <a:ext cx="247226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</a:rPr>
              <a:t>第 二 章</a:t>
            </a:r>
            <a:endParaRPr lang="zh-CN" altLang="en-US" sz="4800" b="1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  <a:cs typeface="Microsoft YaHei Regular" panose="020B07030202040202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11229" y="3244334"/>
            <a:ext cx="518423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48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02580" y="4070350"/>
            <a:ext cx="3615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点击替换内容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663443" y="277297"/>
            <a:ext cx="1264919" cy="368300"/>
            <a:chOff x="10662859" y="6223295"/>
            <a:chExt cx="1264919" cy="368300"/>
          </a:xfrm>
        </p:grpSpPr>
        <p:sp>
          <p:nvSpPr>
            <p:cNvPr id="6" name="文本框 5"/>
            <p:cNvSpPr txBox="1"/>
            <p:nvPr/>
          </p:nvSpPr>
          <p:spPr>
            <a:xfrm>
              <a:off x="10662859" y="6223295"/>
              <a:ext cx="120777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r"/>
              <a:r>
                <a:rPr lang="en-US" altLang="zh-CN" dirty="0" smtClean="0">
                  <a:solidFill>
                    <a:srgbClr val="A8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Year 2022</a:t>
              </a:r>
              <a:endParaRPr lang="en-US" altLang="zh-CN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1870629" y="6291733"/>
              <a:ext cx="57149" cy="232456"/>
            </a:xfrm>
            <a:prstGeom prst="rect">
              <a:avLst/>
            </a:prstGeom>
            <a:solidFill>
              <a:srgbClr val="A8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63638" y="277297"/>
            <a:ext cx="1626809" cy="369332"/>
            <a:chOff x="377825" y="206312"/>
            <a:chExt cx="1626809" cy="369332"/>
          </a:xfrm>
        </p:grpSpPr>
        <p:sp>
          <p:nvSpPr>
            <p:cNvPr id="9" name="矩形 8"/>
            <p:cNvSpPr/>
            <p:nvPr/>
          </p:nvSpPr>
          <p:spPr>
            <a:xfrm>
              <a:off x="377825" y="274751"/>
              <a:ext cx="57149" cy="232456"/>
            </a:xfrm>
            <a:prstGeom prst="rect">
              <a:avLst/>
            </a:prstGeom>
            <a:solidFill>
              <a:srgbClr val="A8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34974" y="20631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dirty="0" smtClean="0">
                  <a:solidFill>
                    <a:srgbClr val="A80000"/>
                  </a:solidFill>
                  <a:latin typeface="Microsoft YaHei Regular" panose="020B0703020204020201" charset="-122"/>
                  <a:ea typeface="Microsoft YaHei Regular" panose="020B0703020204020201" charset="-122"/>
                </a:rPr>
                <a:t>党建工作汇报</a:t>
              </a:r>
              <a:endParaRPr lang="zh-CN" altLang="en-US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t="7757" r="73124" b="65458"/>
          <a:stretch>
            <a:fillRect/>
          </a:stretch>
        </p:blipFill>
        <p:spPr>
          <a:xfrm>
            <a:off x="4242338" y="1615729"/>
            <a:ext cx="1159932" cy="937753"/>
          </a:xfrm>
          <a:prstGeom prst="rect">
            <a:avLst/>
          </a:prstGeom>
        </p:spPr>
      </p:pic>
      <p:sp>
        <p:nvSpPr>
          <p:cNvPr id="14" name="Freeform 29"/>
          <p:cNvSpPr/>
          <p:nvPr/>
        </p:nvSpPr>
        <p:spPr bwMode="auto">
          <a:xfrm>
            <a:off x="2261870" y="1926590"/>
            <a:ext cx="2917825" cy="260794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rgbClr val="C00000"/>
              </a:solidFill>
              <a:latin typeface="Microsoft YaHei Regular" panose="020B0703020204020201" charset="-122"/>
              <a:ea typeface="Microsoft YaHei Regular" panose="020B0703020204020201" charset="-122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5905"/>
            <a:ext cx="1966595" cy="1229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stCxn id="2" idx="3"/>
          </p:cNvCxnSpPr>
          <p:nvPr/>
        </p:nvCxnSpPr>
        <p:spPr>
          <a:xfrm>
            <a:off x="4359050" y="629913"/>
            <a:ext cx="7328125" cy="0"/>
          </a:xfrm>
          <a:prstGeom prst="line">
            <a:avLst/>
          </a:prstGeom>
          <a:ln w="25400">
            <a:solidFill>
              <a:srgbClr val="A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0" y="368303"/>
            <a:ext cx="504825" cy="523220"/>
          </a:xfrm>
          <a:prstGeom prst="rect">
            <a:avLst/>
          </a:prstGeom>
          <a:solidFill>
            <a:srgbClr val="A8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359049" y="1581048"/>
            <a:ext cx="3473902" cy="5028667"/>
            <a:chOff x="4359049" y="1829333"/>
            <a:chExt cx="3473902" cy="5028667"/>
          </a:xfrm>
        </p:grpSpPr>
        <p:grpSp>
          <p:nvGrpSpPr>
            <p:cNvPr id="6" name="Group 2"/>
            <p:cNvGrpSpPr/>
            <p:nvPr/>
          </p:nvGrpSpPr>
          <p:grpSpPr>
            <a:xfrm flipH="1">
              <a:off x="4359049" y="1829333"/>
              <a:ext cx="3473902" cy="5028667"/>
              <a:chOff x="7134308" y="3433313"/>
              <a:chExt cx="5208423" cy="7539487"/>
            </a:xfrm>
          </p:grpSpPr>
          <p:sp>
            <p:nvSpPr>
              <p:cNvPr id="8" name="Freeform 5"/>
              <p:cNvSpPr/>
              <p:nvPr/>
            </p:nvSpPr>
            <p:spPr bwMode="auto">
              <a:xfrm>
                <a:off x="9131524" y="4607307"/>
                <a:ext cx="1216791" cy="1905713"/>
              </a:xfrm>
              <a:custGeom>
                <a:avLst/>
                <a:gdLst>
                  <a:gd name="T0" fmla="*/ 0 w 253"/>
                  <a:gd name="T1" fmla="*/ 2 h 479"/>
                  <a:gd name="T2" fmla="*/ 0 w 253"/>
                  <a:gd name="T3" fmla="*/ 479 h 479"/>
                  <a:gd name="T4" fmla="*/ 253 w 253"/>
                  <a:gd name="T5" fmla="*/ 479 h 479"/>
                  <a:gd name="T6" fmla="*/ 253 w 253"/>
                  <a:gd name="T7" fmla="*/ 54 h 479"/>
                  <a:gd name="T8" fmla="*/ 0 w 253"/>
                  <a:gd name="T9" fmla="*/ 2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479">
                    <a:moveTo>
                      <a:pt x="0" y="2"/>
                    </a:moveTo>
                    <a:cubicBezTo>
                      <a:pt x="0" y="479"/>
                      <a:pt x="0" y="479"/>
                      <a:pt x="0" y="479"/>
                    </a:cubicBezTo>
                    <a:cubicBezTo>
                      <a:pt x="253" y="479"/>
                      <a:pt x="253" y="479"/>
                      <a:pt x="253" y="479"/>
                    </a:cubicBezTo>
                    <a:cubicBezTo>
                      <a:pt x="253" y="54"/>
                      <a:pt x="253" y="54"/>
                      <a:pt x="253" y="54"/>
                    </a:cubicBezTo>
                    <a:cubicBezTo>
                      <a:pt x="240" y="0"/>
                      <a:pt x="81" y="2"/>
                      <a:pt x="0" y="2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0" name="Freeform 6"/>
              <p:cNvSpPr/>
              <p:nvPr/>
            </p:nvSpPr>
            <p:spPr bwMode="auto">
              <a:xfrm>
                <a:off x="7134308" y="3433313"/>
                <a:ext cx="3214005" cy="1389341"/>
              </a:xfrm>
              <a:custGeom>
                <a:avLst/>
                <a:gdLst>
                  <a:gd name="T0" fmla="*/ 155 w 668"/>
                  <a:gd name="T1" fmla="*/ 16 h 349"/>
                  <a:gd name="T2" fmla="*/ 171 w 668"/>
                  <a:gd name="T3" fmla="*/ 0 h 349"/>
                  <a:gd name="T4" fmla="*/ 199 w 668"/>
                  <a:gd name="T5" fmla="*/ 29 h 349"/>
                  <a:gd name="T6" fmla="*/ 184 w 668"/>
                  <a:gd name="T7" fmla="*/ 44 h 349"/>
                  <a:gd name="T8" fmla="*/ 415 w 668"/>
                  <a:gd name="T9" fmla="*/ 44 h 349"/>
                  <a:gd name="T10" fmla="*/ 668 w 668"/>
                  <a:gd name="T11" fmla="*/ 349 h 349"/>
                  <a:gd name="T12" fmla="*/ 415 w 668"/>
                  <a:gd name="T13" fmla="*/ 297 h 349"/>
                  <a:gd name="T14" fmla="*/ 184 w 668"/>
                  <a:gd name="T15" fmla="*/ 297 h 349"/>
                  <a:gd name="T16" fmla="*/ 184 w 668"/>
                  <a:gd name="T17" fmla="*/ 297 h 349"/>
                  <a:gd name="T18" fmla="*/ 184 w 668"/>
                  <a:gd name="T19" fmla="*/ 297 h 349"/>
                  <a:gd name="T20" fmla="*/ 199 w 668"/>
                  <a:gd name="T21" fmla="*/ 312 h 349"/>
                  <a:gd name="T22" fmla="*/ 171 w 668"/>
                  <a:gd name="T23" fmla="*/ 341 h 349"/>
                  <a:gd name="T24" fmla="*/ 155 w 668"/>
                  <a:gd name="T25" fmla="*/ 325 h 349"/>
                  <a:gd name="T26" fmla="*/ 0 w 668"/>
                  <a:gd name="T27" fmla="*/ 171 h 349"/>
                  <a:gd name="T28" fmla="*/ 155 w 668"/>
                  <a:gd name="T29" fmla="*/ 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8" h="349">
                    <a:moveTo>
                      <a:pt x="155" y="16"/>
                    </a:moveTo>
                    <a:cubicBezTo>
                      <a:pt x="171" y="0"/>
                      <a:pt x="171" y="0"/>
                      <a:pt x="171" y="0"/>
                    </a:cubicBezTo>
                    <a:cubicBezTo>
                      <a:pt x="199" y="29"/>
                      <a:pt x="199" y="29"/>
                      <a:pt x="199" y="29"/>
                    </a:cubicBezTo>
                    <a:cubicBezTo>
                      <a:pt x="184" y="44"/>
                      <a:pt x="184" y="44"/>
                      <a:pt x="184" y="44"/>
                    </a:cubicBezTo>
                    <a:cubicBezTo>
                      <a:pt x="415" y="44"/>
                      <a:pt x="415" y="44"/>
                      <a:pt x="415" y="44"/>
                    </a:cubicBezTo>
                    <a:cubicBezTo>
                      <a:pt x="643" y="44"/>
                      <a:pt x="668" y="297"/>
                      <a:pt x="668" y="349"/>
                    </a:cubicBezTo>
                    <a:cubicBezTo>
                      <a:pt x="655" y="295"/>
                      <a:pt x="496" y="297"/>
                      <a:pt x="415" y="297"/>
                    </a:cubicBezTo>
                    <a:cubicBezTo>
                      <a:pt x="184" y="297"/>
                      <a:pt x="184" y="297"/>
                      <a:pt x="184" y="297"/>
                    </a:cubicBezTo>
                    <a:cubicBezTo>
                      <a:pt x="184" y="297"/>
                      <a:pt x="184" y="297"/>
                      <a:pt x="184" y="297"/>
                    </a:cubicBezTo>
                    <a:cubicBezTo>
                      <a:pt x="184" y="297"/>
                      <a:pt x="184" y="297"/>
                      <a:pt x="184" y="297"/>
                    </a:cubicBezTo>
                    <a:cubicBezTo>
                      <a:pt x="199" y="312"/>
                      <a:pt x="199" y="312"/>
                      <a:pt x="199" y="312"/>
                    </a:cubicBezTo>
                    <a:cubicBezTo>
                      <a:pt x="171" y="341"/>
                      <a:pt x="171" y="341"/>
                      <a:pt x="171" y="341"/>
                    </a:cubicBezTo>
                    <a:cubicBezTo>
                      <a:pt x="155" y="325"/>
                      <a:pt x="155" y="325"/>
                      <a:pt x="155" y="325"/>
                    </a:cubicBezTo>
                    <a:cubicBezTo>
                      <a:pt x="0" y="171"/>
                      <a:pt x="0" y="171"/>
                      <a:pt x="0" y="171"/>
                    </a:cubicBezTo>
                    <a:lnTo>
                      <a:pt x="155" y="1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63500" dist="101600" dir="5400000" algn="t" rotWithShape="0">
                  <a:prstClr val="black">
                    <a:alpha val="26000"/>
                  </a:prstClr>
                </a:outerShdw>
              </a:effectLst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1" name="Freeform 7"/>
              <p:cNvSpPr/>
              <p:nvPr/>
            </p:nvSpPr>
            <p:spPr bwMode="auto">
              <a:xfrm>
                <a:off x="9131524" y="6269885"/>
                <a:ext cx="1216791" cy="1884872"/>
              </a:xfrm>
              <a:custGeom>
                <a:avLst/>
                <a:gdLst>
                  <a:gd name="T0" fmla="*/ 253 w 253"/>
                  <a:gd name="T1" fmla="*/ 474 h 474"/>
                  <a:gd name="T2" fmla="*/ 253 w 253"/>
                  <a:gd name="T3" fmla="*/ 2 h 474"/>
                  <a:gd name="T4" fmla="*/ 0 w 253"/>
                  <a:gd name="T5" fmla="*/ 55 h 474"/>
                  <a:gd name="T6" fmla="*/ 0 w 253"/>
                  <a:gd name="T7" fmla="*/ 474 h 474"/>
                  <a:gd name="T8" fmla="*/ 0 w 253"/>
                  <a:gd name="T9" fmla="*/ 474 h 474"/>
                  <a:gd name="T10" fmla="*/ 253 w 253"/>
                  <a:gd name="T11" fmla="*/ 474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3" h="474">
                    <a:moveTo>
                      <a:pt x="253" y="474"/>
                    </a:moveTo>
                    <a:cubicBezTo>
                      <a:pt x="253" y="2"/>
                      <a:pt x="253" y="2"/>
                      <a:pt x="253" y="2"/>
                    </a:cubicBezTo>
                    <a:cubicBezTo>
                      <a:pt x="172" y="2"/>
                      <a:pt x="13" y="0"/>
                      <a:pt x="0" y="55"/>
                    </a:cubicBezTo>
                    <a:cubicBezTo>
                      <a:pt x="0" y="474"/>
                      <a:pt x="0" y="474"/>
                      <a:pt x="0" y="474"/>
                    </a:cubicBezTo>
                    <a:cubicBezTo>
                      <a:pt x="0" y="474"/>
                      <a:pt x="0" y="474"/>
                      <a:pt x="0" y="474"/>
                    </a:cubicBezTo>
                    <a:cubicBezTo>
                      <a:pt x="253" y="474"/>
                      <a:pt x="253" y="474"/>
                      <a:pt x="253" y="47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2" name="Freeform 8"/>
              <p:cNvSpPr/>
              <p:nvPr/>
            </p:nvSpPr>
            <p:spPr bwMode="auto">
              <a:xfrm>
                <a:off x="9131523" y="5100521"/>
                <a:ext cx="3211208" cy="1389341"/>
              </a:xfrm>
              <a:custGeom>
                <a:avLst/>
                <a:gdLst>
                  <a:gd name="T0" fmla="*/ 513 w 668"/>
                  <a:gd name="T1" fmla="*/ 15 h 349"/>
                  <a:gd name="T2" fmla="*/ 497 w 668"/>
                  <a:gd name="T3" fmla="*/ 0 h 349"/>
                  <a:gd name="T4" fmla="*/ 468 w 668"/>
                  <a:gd name="T5" fmla="*/ 28 h 349"/>
                  <a:gd name="T6" fmla="*/ 484 w 668"/>
                  <a:gd name="T7" fmla="*/ 44 h 349"/>
                  <a:gd name="T8" fmla="*/ 253 w 668"/>
                  <a:gd name="T9" fmla="*/ 44 h 349"/>
                  <a:gd name="T10" fmla="*/ 0 w 668"/>
                  <a:gd name="T11" fmla="*/ 349 h 349"/>
                  <a:gd name="T12" fmla="*/ 253 w 668"/>
                  <a:gd name="T13" fmla="*/ 296 h 349"/>
                  <a:gd name="T14" fmla="*/ 484 w 668"/>
                  <a:gd name="T15" fmla="*/ 296 h 349"/>
                  <a:gd name="T16" fmla="*/ 484 w 668"/>
                  <a:gd name="T17" fmla="*/ 296 h 349"/>
                  <a:gd name="T18" fmla="*/ 484 w 668"/>
                  <a:gd name="T19" fmla="*/ 296 h 349"/>
                  <a:gd name="T20" fmla="*/ 468 w 668"/>
                  <a:gd name="T21" fmla="*/ 312 h 349"/>
                  <a:gd name="T22" fmla="*/ 497 w 668"/>
                  <a:gd name="T23" fmla="*/ 340 h 349"/>
                  <a:gd name="T24" fmla="*/ 513 w 668"/>
                  <a:gd name="T25" fmla="*/ 325 h 349"/>
                  <a:gd name="T26" fmla="*/ 668 w 668"/>
                  <a:gd name="T27" fmla="*/ 170 h 349"/>
                  <a:gd name="T28" fmla="*/ 513 w 668"/>
                  <a:gd name="T29" fmla="*/ 15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8" h="349">
                    <a:moveTo>
                      <a:pt x="513" y="15"/>
                    </a:moveTo>
                    <a:cubicBezTo>
                      <a:pt x="497" y="0"/>
                      <a:pt x="497" y="0"/>
                      <a:pt x="497" y="0"/>
                    </a:cubicBezTo>
                    <a:cubicBezTo>
                      <a:pt x="468" y="28"/>
                      <a:pt x="468" y="28"/>
                      <a:pt x="468" y="28"/>
                    </a:cubicBezTo>
                    <a:cubicBezTo>
                      <a:pt x="484" y="44"/>
                      <a:pt x="484" y="44"/>
                      <a:pt x="484" y="44"/>
                    </a:cubicBezTo>
                    <a:cubicBezTo>
                      <a:pt x="253" y="44"/>
                      <a:pt x="253" y="44"/>
                      <a:pt x="253" y="44"/>
                    </a:cubicBezTo>
                    <a:cubicBezTo>
                      <a:pt x="25" y="44"/>
                      <a:pt x="0" y="296"/>
                      <a:pt x="0" y="349"/>
                    </a:cubicBezTo>
                    <a:cubicBezTo>
                      <a:pt x="13" y="294"/>
                      <a:pt x="172" y="296"/>
                      <a:pt x="253" y="296"/>
                    </a:cubicBezTo>
                    <a:cubicBezTo>
                      <a:pt x="484" y="296"/>
                      <a:pt x="484" y="296"/>
                      <a:pt x="484" y="296"/>
                    </a:cubicBezTo>
                    <a:cubicBezTo>
                      <a:pt x="484" y="296"/>
                      <a:pt x="484" y="296"/>
                      <a:pt x="484" y="296"/>
                    </a:cubicBezTo>
                    <a:cubicBezTo>
                      <a:pt x="484" y="296"/>
                      <a:pt x="484" y="296"/>
                      <a:pt x="484" y="296"/>
                    </a:cubicBezTo>
                    <a:cubicBezTo>
                      <a:pt x="468" y="312"/>
                      <a:pt x="468" y="312"/>
                      <a:pt x="468" y="312"/>
                    </a:cubicBezTo>
                    <a:cubicBezTo>
                      <a:pt x="497" y="340"/>
                      <a:pt x="497" y="340"/>
                      <a:pt x="497" y="340"/>
                    </a:cubicBezTo>
                    <a:cubicBezTo>
                      <a:pt x="513" y="325"/>
                      <a:pt x="513" y="325"/>
                      <a:pt x="513" y="325"/>
                    </a:cubicBezTo>
                    <a:cubicBezTo>
                      <a:pt x="668" y="170"/>
                      <a:pt x="668" y="170"/>
                      <a:pt x="668" y="170"/>
                    </a:cubicBezTo>
                    <a:lnTo>
                      <a:pt x="513" y="1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63500" dist="101600" dir="5400000" algn="t" rotWithShape="0">
                  <a:prstClr val="black">
                    <a:alpha val="26000"/>
                  </a:prstClr>
                </a:outerShdw>
              </a:effectLst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3" name="Freeform 9"/>
              <p:cNvSpPr/>
              <p:nvPr/>
            </p:nvSpPr>
            <p:spPr bwMode="auto">
              <a:xfrm>
                <a:off x="9131524" y="7937093"/>
                <a:ext cx="1216791" cy="1850139"/>
              </a:xfrm>
              <a:custGeom>
                <a:avLst/>
                <a:gdLst>
                  <a:gd name="T0" fmla="*/ 0 w 253"/>
                  <a:gd name="T1" fmla="*/ 2 h 465"/>
                  <a:gd name="T2" fmla="*/ 0 w 253"/>
                  <a:gd name="T3" fmla="*/ 465 h 465"/>
                  <a:gd name="T4" fmla="*/ 3 w 253"/>
                  <a:gd name="T5" fmla="*/ 462 h 465"/>
                  <a:gd name="T6" fmla="*/ 250 w 253"/>
                  <a:gd name="T7" fmla="*/ 462 h 465"/>
                  <a:gd name="T8" fmla="*/ 253 w 253"/>
                  <a:gd name="T9" fmla="*/ 465 h 465"/>
                  <a:gd name="T10" fmla="*/ 253 w 253"/>
                  <a:gd name="T11" fmla="*/ 55 h 465"/>
                  <a:gd name="T12" fmla="*/ 0 w 253"/>
                  <a:gd name="T13" fmla="*/ 2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3" h="465">
                    <a:moveTo>
                      <a:pt x="0" y="2"/>
                    </a:moveTo>
                    <a:cubicBezTo>
                      <a:pt x="0" y="465"/>
                      <a:pt x="0" y="465"/>
                      <a:pt x="0" y="465"/>
                    </a:cubicBezTo>
                    <a:cubicBezTo>
                      <a:pt x="3" y="462"/>
                      <a:pt x="3" y="462"/>
                      <a:pt x="3" y="462"/>
                    </a:cubicBezTo>
                    <a:cubicBezTo>
                      <a:pt x="250" y="462"/>
                      <a:pt x="250" y="462"/>
                      <a:pt x="250" y="462"/>
                    </a:cubicBezTo>
                    <a:cubicBezTo>
                      <a:pt x="253" y="465"/>
                      <a:pt x="253" y="465"/>
                      <a:pt x="253" y="465"/>
                    </a:cubicBezTo>
                    <a:cubicBezTo>
                      <a:pt x="253" y="55"/>
                      <a:pt x="253" y="55"/>
                      <a:pt x="253" y="55"/>
                    </a:cubicBezTo>
                    <a:cubicBezTo>
                      <a:pt x="240" y="0"/>
                      <a:pt x="81" y="2"/>
                      <a:pt x="0" y="2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4" name="Freeform 10"/>
              <p:cNvSpPr/>
              <p:nvPr/>
            </p:nvSpPr>
            <p:spPr bwMode="auto">
              <a:xfrm>
                <a:off x="7134308" y="6767730"/>
                <a:ext cx="3214005" cy="1387025"/>
              </a:xfrm>
              <a:custGeom>
                <a:avLst/>
                <a:gdLst>
                  <a:gd name="T0" fmla="*/ 155 w 668"/>
                  <a:gd name="T1" fmla="*/ 15 h 349"/>
                  <a:gd name="T2" fmla="*/ 171 w 668"/>
                  <a:gd name="T3" fmla="*/ 0 h 349"/>
                  <a:gd name="T4" fmla="*/ 200 w 668"/>
                  <a:gd name="T5" fmla="*/ 28 h 349"/>
                  <a:gd name="T6" fmla="*/ 184 w 668"/>
                  <a:gd name="T7" fmla="*/ 44 h 349"/>
                  <a:gd name="T8" fmla="*/ 415 w 668"/>
                  <a:gd name="T9" fmla="*/ 44 h 349"/>
                  <a:gd name="T10" fmla="*/ 668 w 668"/>
                  <a:gd name="T11" fmla="*/ 349 h 349"/>
                  <a:gd name="T12" fmla="*/ 415 w 668"/>
                  <a:gd name="T13" fmla="*/ 296 h 349"/>
                  <a:gd name="T14" fmla="*/ 184 w 668"/>
                  <a:gd name="T15" fmla="*/ 296 h 349"/>
                  <a:gd name="T16" fmla="*/ 184 w 668"/>
                  <a:gd name="T17" fmla="*/ 296 h 349"/>
                  <a:gd name="T18" fmla="*/ 184 w 668"/>
                  <a:gd name="T19" fmla="*/ 296 h 349"/>
                  <a:gd name="T20" fmla="*/ 200 w 668"/>
                  <a:gd name="T21" fmla="*/ 312 h 349"/>
                  <a:gd name="T22" fmla="*/ 171 w 668"/>
                  <a:gd name="T23" fmla="*/ 340 h 349"/>
                  <a:gd name="T24" fmla="*/ 155 w 668"/>
                  <a:gd name="T25" fmla="*/ 325 h 349"/>
                  <a:gd name="T26" fmla="*/ 0 w 668"/>
                  <a:gd name="T27" fmla="*/ 170 h 349"/>
                  <a:gd name="T28" fmla="*/ 155 w 668"/>
                  <a:gd name="T29" fmla="*/ 15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8" h="349">
                    <a:moveTo>
                      <a:pt x="155" y="15"/>
                    </a:moveTo>
                    <a:cubicBezTo>
                      <a:pt x="171" y="0"/>
                      <a:pt x="171" y="0"/>
                      <a:pt x="171" y="0"/>
                    </a:cubicBezTo>
                    <a:cubicBezTo>
                      <a:pt x="200" y="28"/>
                      <a:pt x="200" y="28"/>
                      <a:pt x="200" y="28"/>
                    </a:cubicBezTo>
                    <a:cubicBezTo>
                      <a:pt x="184" y="44"/>
                      <a:pt x="184" y="44"/>
                      <a:pt x="184" y="44"/>
                    </a:cubicBezTo>
                    <a:cubicBezTo>
                      <a:pt x="415" y="44"/>
                      <a:pt x="415" y="44"/>
                      <a:pt x="415" y="44"/>
                    </a:cubicBezTo>
                    <a:cubicBezTo>
                      <a:pt x="643" y="44"/>
                      <a:pt x="668" y="296"/>
                      <a:pt x="668" y="349"/>
                    </a:cubicBezTo>
                    <a:cubicBezTo>
                      <a:pt x="655" y="294"/>
                      <a:pt x="496" y="296"/>
                      <a:pt x="415" y="296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200" y="312"/>
                      <a:pt x="200" y="312"/>
                      <a:pt x="200" y="312"/>
                    </a:cubicBezTo>
                    <a:cubicBezTo>
                      <a:pt x="171" y="340"/>
                      <a:pt x="171" y="340"/>
                      <a:pt x="171" y="340"/>
                    </a:cubicBezTo>
                    <a:cubicBezTo>
                      <a:pt x="155" y="325"/>
                      <a:pt x="155" y="325"/>
                      <a:pt x="155" y="325"/>
                    </a:cubicBezTo>
                    <a:cubicBezTo>
                      <a:pt x="0" y="170"/>
                      <a:pt x="0" y="170"/>
                      <a:pt x="0" y="170"/>
                    </a:cubicBezTo>
                    <a:lnTo>
                      <a:pt x="155" y="1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63500" dist="101600" dir="5400000" algn="t" rotWithShape="0">
                  <a:prstClr val="black">
                    <a:alpha val="26000"/>
                  </a:prstClr>
                </a:outerShdw>
              </a:effectLst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5" name="Freeform 11"/>
              <p:cNvSpPr/>
              <p:nvPr/>
            </p:nvSpPr>
            <p:spPr bwMode="auto">
              <a:xfrm>
                <a:off x="9131525" y="9588090"/>
                <a:ext cx="1216790" cy="1384710"/>
              </a:xfrm>
              <a:custGeom>
                <a:avLst/>
                <a:gdLst>
                  <a:gd name="T0" fmla="*/ 0 w 253"/>
                  <a:gd name="T1" fmla="*/ 54 h 348"/>
                  <a:gd name="T2" fmla="*/ 0 w 253"/>
                  <a:gd name="T3" fmla="*/ 348 h 348"/>
                  <a:gd name="T4" fmla="*/ 253 w 253"/>
                  <a:gd name="T5" fmla="*/ 348 h 348"/>
                  <a:gd name="T6" fmla="*/ 253 w 253"/>
                  <a:gd name="T7" fmla="*/ 2 h 348"/>
                  <a:gd name="T8" fmla="*/ 0 w 253"/>
                  <a:gd name="T9" fmla="*/ 54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348">
                    <a:moveTo>
                      <a:pt x="0" y="54"/>
                    </a:moveTo>
                    <a:cubicBezTo>
                      <a:pt x="0" y="348"/>
                      <a:pt x="0" y="348"/>
                      <a:pt x="0" y="348"/>
                    </a:cubicBezTo>
                    <a:cubicBezTo>
                      <a:pt x="253" y="348"/>
                      <a:pt x="253" y="348"/>
                      <a:pt x="253" y="348"/>
                    </a:cubicBezTo>
                    <a:cubicBezTo>
                      <a:pt x="253" y="2"/>
                      <a:pt x="253" y="2"/>
                      <a:pt x="253" y="2"/>
                    </a:cubicBezTo>
                    <a:cubicBezTo>
                      <a:pt x="172" y="2"/>
                      <a:pt x="13" y="0"/>
                      <a:pt x="0" y="5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6" name="Freeform 12"/>
              <p:cNvSpPr/>
              <p:nvPr/>
            </p:nvSpPr>
            <p:spPr bwMode="auto">
              <a:xfrm>
                <a:off x="9131523" y="8432885"/>
                <a:ext cx="3211208" cy="1389341"/>
              </a:xfrm>
              <a:custGeom>
                <a:avLst/>
                <a:gdLst>
                  <a:gd name="T0" fmla="*/ 513 w 668"/>
                  <a:gd name="T1" fmla="*/ 16 h 349"/>
                  <a:gd name="T2" fmla="*/ 497 w 668"/>
                  <a:gd name="T3" fmla="*/ 0 h 349"/>
                  <a:gd name="T4" fmla="*/ 468 w 668"/>
                  <a:gd name="T5" fmla="*/ 29 h 349"/>
                  <a:gd name="T6" fmla="*/ 484 w 668"/>
                  <a:gd name="T7" fmla="*/ 44 h 349"/>
                  <a:gd name="T8" fmla="*/ 253 w 668"/>
                  <a:gd name="T9" fmla="*/ 44 h 349"/>
                  <a:gd name="T10" fmla="*/ 0 w 668"/>
                  <a:gd name="T11" fmla="*/ 349 h 349"/>
                  <a:gd name="T12" fmla="*/ 253 w 668"/>
                  <a:gd name="T13" fmla="*/ 297 h 349"/>
                  <a:gd name="T14" fmla="*/ 484 w 668"/>
                  <a:gd name="T15" fmla="*/ 297 h 349"/>
                  <a:gd name="T16" fmla="*/ 484 w 668"/>
                  <a:gd name="T17" fmla="*/ 297 h 349"/>
                  <a:gd name="T18" fmla="*/ 484 w 668"/>
                  <a:gd name="T19" fmla="*/ 297 h 349"/>
                  <a:gd name="T20" fmla="*/ 468 w 668"/>
                  <a:gd name="T21" fmla="*/ 312 h 349"/>
                  <a:gd name="T22" fmla="*/ 497 w 668"/>
                  <a:gd name="T23" fmla="*/ 341 h 349"/>
                  <a:gd name="T24" fmla="*/ 513 w 668"/>
                  <a:gd name="T25" fmla="*/ 325 h 349"/>
                  <a:gd name="T26" fmla="*/ 668 w 668"/>
                  <a:gd name="T27" fmla="*/ 171 h 349"/>
                  <a:gd name="T28" fmla="*/ 513 w 668"/>
                  <a:gd name="T29" fmla="*/ 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8" h="349">
                    <a:moveTo>
                      <a:pt x="513" y="16"/>
                    </a:moveTo>
                    <a:cubicBezTo>
                      <a:pt x="497" y="0"/>
                      <a:pt x="497" y="0"/>
                      <a:pt x="497" y="0"/>
                    </a:cubicBezTo>
                    <a:cubicBezTo>
                      <a:pt x="468" y="29"/>
                      <a:pt x="468" y="29"/>
                      <a:pt x="468" y="29"/>
                    </a:cubicBezTo>
                    <a:cubicBezTo>
                      <a:pt x="484" y="44"/>
                      <a:pt x="484" y="44"/>
                      <a:pt x="484" y="44"/>
                    </a:cubicBezTo>
                    <a:cubicBezTo>
                      <a:pt x="253" y="44"/>
                      <a:pt x="253" y="44"/>
                      <a:pt x="253" y="44"/>
                    </a:cubicBezTo>
                    <a:cubicBezTo>
                      <a:pt x="25" y="44"/>
                      <a:pt x="0" y="297"/>
                      <a:pt x="0" y="349"/>
                    </a:cubicBezTo>
                    <a:cubicBezTo>
                      <a:pt x="13" y="295"/>
                      <a:pt x="172" y="297"/>
                      <a:pt x="253" y="297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84" y="297"/>
                      <a:pt x="484" y="297"/>
                      <a:pt x="484" y="297"/>
                    </a:cubicBezTo>
                    <a:cubicBezTo>
                      <a:pt x="468" y="312"/>
                      <a:pt x="468" y="312"/>
                      <a:pt x="468" y="312"/>
                    </a:cubicBezTo>
                    <a:cubicBezTo>
                      <a:pt x="497" y="341"/>
                      <a:pt x="497" y="341"/>
                      <a:pt x="497" y="341"/>
                    </a:cubicBezTo>
                    <a:cubicBezTo>
                      <a:pt x="513" y="325"/>
                      <a:pt x="513" y="325"/>
                      <a:pt x="513" y="325"/>
                    </a:cubicBezTo>
                    <a:cubicBezTo>
                      <a:pt x="668" y="171"/>
                      <a:pt x="668" y="171"/>
                      <a:pt x="668" y="171"/>
                    </a:cubicBezTo>
                    <a:lnTo>
                      <a:pt x="513" y="1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63500" dist="101600" dir="5400000" algn="t" rotWithShape="0">
                  <a:prstClr val="black">
                    <a:alpha val="26000"/>
                  </a:prstClr>
                </a:outerShdw>
              </a:effectLst>
            </p:spPr>
            <p:txBody>
              <a:bodyPr vert="horz" wrap="square" lIns="146078" tIns="73039" rIns="146078" bIns="73039" numCol="1" anchor="t" anchorCtr="0" compatLnSpc="1"/>
              <a:lstStyle/>
              <a:p>
                <a:endParaRPr lang="id-ID" sz="2875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grpSp>
          <p:nvGrpSpPr>
            <p:cNvPr id="17" name="Group 11"/>
            <p:cNvGrpSpPr>
              <a:grpSpLocks noChangeAspect="1"/>
            </p:cNvGrpSpPr>
            <p:nvPr/>
          </p:nvGrpSpPr>
          <p:grpSpPr>
            <a:xfrm rot="18900000" flipH="1">
              <a:off x="5026344" y="3156170"/>
              <a:ext cx="285248" cy="496960"/>
              <a:chOff x="4732338" y="4783138"/>
              <a:chExt cx="703263" cy="1225550"/>
            </a:xfrm>
            <a:solidFill>
              <a:schemeClr val="bg1"/>
            </a:solidFill>
          </p:grpSpPr>
          <p:sp>
            <p:nvSpPr>
              <p:cNvPr id="18" name="Freeform 12"/>
              <p:cNvSpPr>
                <a:spLocks noEditPoints="1"/>
              </p:cNvSpPr>
              <p:nvPr/>
            </p:nvSpPr>
            <p:spPr bwMode="auto">
              <a:xfrm>
                <a:off x="4732338" y="4783138"/>
                <a:ext cx="703263" cy="1173163"/>
              </a:xfrm>
              <a:custGeom>
                <a:avLst/>
                <a:gdLst>
                  <a:gd name="T0" fmla="*/ 50 w 184"/>
                  <a:gd name="T1" fmla="*/ 310 h 310"/>
                  <a:gd name="T2" fmla="*/ 32 w 184"/>
                  <a:gd name="T3" fmla="*/ 282 h 310"/>
                  <a:gd name="T4" fmla="*/ 10 w 184"/>
                  <a:gd name="T5" fmla="*/ 199 h 310"/>
                  <a:gd name="T6" fmla="*/ 39 w 184"/>
                  <a:gd name="T7" fmla="*/ 171 h 310"/>
                  <a:gd name="T8" fmla="*/ 30 w 184"/>
                  <a:gd name="T9" fmla="*/ 116 h 310"/>
                  <a:gd name="T10" fmla="*/ 36 w 184"/>
                  <a:gd name="T11" fmla="*/ 73 h 310"/>
                  <a:gd name="T12" fmla="*/ 36 w 184"/>
                  <a:gd name="T13" fmla="*/ 72 h 310"/>
                  <a:gd name="T14" fmla="*/ 92 w 184"/>
                  <a:gd name="T15" fmla="*/ 0 h 310"/>
                  <a:gd name="T16" fmla="*/ 148 w 184"/>
                  <a:gd name="T17" fmla="*/ 72 h 310"/>
                  <a:gd name="T18" fmla="*/ 148 w 184"/>
                  <a:gd name="T19" fmla="*/ 73 h 310"/>
                  <a:gd name="T20" fmla="*/ 155 w 184"/>
                  <a:gd name="T21" fmla="*/ 116 h 310"/>
                  <a:gd name="T22" fmla="*/ 145 w 184"/>
                  <a:gd name="T23" fmla="*/ 171 h 310"/>
                  <a:gd name="T24" fmla="*/ 174 w 184"/>
                  <a:gd name="T25" fmla="*/ 199 h 310"/>
                  <a:gd name="T26" fmla="*/ 153 w 184"/>
                  <a:gd name="T27" fmla="*/ 282 h 310"/>
                  <a:gd name="T28" fmla="*/ 134 w 184"/>
                  <a:gd name="T29" fmla="*/ 310 h 310"/>
                  <a:gd name="T30" fmla="*/ 134 w 184"/>
                  <a:gd name="T31" fmla="*/ 276 h 310"/>
                  <a:gd name="T32" fmla="*/ 118 w 184"/>
                  <a:gd name="T33" fmla="*/ 239 h 310"/>
                  <a:gd name="T34" fmla="*/ 118 w 184"/>
                  <a:gd name="T35" fmla="*/ 240 h 310"/>
                  <a:gd name="T36" fmla="*/ 115 w 184"/>
                  <a:gd name="T37" fmla="*/ 246 h 310"/>
                  <a:gd name="T38" fmla="*/ 108 w 184"/>
                  <a:gd name="T39" fmla="*/ 245 h 310"/>
                  <a:gd name="T40" fmla="*/ 76 w 184"/>
                  <a:gd name="T41" fmla="*/ 245 h 310"/>
                  <a:gd name="T42" fmla="*/ 69 w 184"/>
                  <a:gd name="T43" fmla="*/ 246 h 310"/>
                  <a:gd name="T44" fmla="*/ 66 w 184"/>
                  <a:gd name="T45" fmla="*/ 240 h 310"/>
                  <a:gd name="T46" fmla="*/ 66 w 184"/>
                  <a:gd name="T47" fmla="*/ 239 h 310"/>
                  <a:gd name="T48" fmla="*/ 50 w 184"/>
                  <a:gd name="T49" fmla="*/ 276 h 310"/>
                  <a:gd name="T50" fmla="*/ 50 w 184"/>
                  <a:gd name="T51" fmla="*/ 310 h 310"/>
                  <a:gd name="T52" fmla="*/ 55 w 184"/>
                  <a:gd name="T53" fmla="*/ 79 h 310"/>
                  <a:gd name="T54" fmla="*/ 50 w 184"/>
                  <a:gd name="T55" fmla="*/ 116 h 310"/>
                  <a:gd name="T56" fmla="*/ 61 w 184"/>
                  <a:gd name="T57" fmla="*/ 174 h 310"/>
                  <a:gd name="T58" fmla="*/ 64 w 184"/>
                  <a:gd name="T59" fmla="*/ 184 h 310"/>
                  <a:gd name="T60" fmla="*/ 54 w 184"/>
                  <a:gd name="T61" fmla="*/ 187 h 310"/>
                  <a:gd name="T62" fmla="*/ 29 w 184"/>
                  <a:gd name="T63" fmla="*/ 205 h 310"/>
                  <a:gd name="T64" fmla="*/ 36 w 184"/>
                  <a:gd name="T65" fmla="*/ 247 h 310"/>
                  <a:gd name="T66" fmla="*/ 65 w 184"/>
                  <a:gd name="T67" fmla="*/ 215 h 310"/>
                  <a:gd name="T68" fmla="*/ 74 w 184"/>
                  <a:gd name="T69" fmla="*/ 209 h 310"/>
                  <a:gd name="T70" fmla="*/ 79 w 184"/>
                  <a:gd name="T71" fmla="*/ 219 h 310"/>
                  <a:gd name="T72" fmla="*/ 82 w 184"/>
                  <a:gd name="T73" fmla="*/ 225 h 310"/>
                  <a:gd name="T74" fmla="*/ 103 w 184"/>
                  <a:gd name="T75" fmla="*/ 225 h 310"/>
                  <a:gd name="T76" fmla="*/ 105 w 184"/>
                  <a:gd name="T77" fmla="*/ 219 h 310"/>
                  <a:gd name="T78" fmla="*/ 110 w 184"/>
                  <a:gd name="T79" fmla="*/ 209 h 310"/>
                  <a:gd name="T80" fmla="*/ 120 w 184"/>
                  <a:gd name="T81" fmla="*/ 215 h 310"/>
                  <a:gd name="T82" fmla="*/ 148 w 184"/>
                  <a:gd name="T83" fmla="*/ 247 h 310"/>
                  <a:gd name="T84" fmla="*/ 155 w 184"/>
                  <a:gd name="T85" fmla="*/ 205 h 310"/>
                  <a:gd name="T86" fmla="*/ 130 w 184"/>
                  <a:gd name="T87" fmla="*/ 187 h 310"/>
                  <a:gd name="T88" fmla="*/ 120 w 184"/>
                  <a:gd name="T89" fmla="*/ 184 h 310"/>
                  <a:gd name="T90" fmla="*/ 123 w 184"/>
                  <a:gd name="T91" fmla="*/ 174 h 310"/>
                  <a:gd name="T92" fmla="*/ 135 w 184"/>
                  <a:gd name="T93" fmla="*/ 116 h 310"/>
                  <a:gd name="T94" fmla="*/ 129 w 184"/>
                  <a:gd name="T95" fmla="*/ 79 h 310"/>
                  <a:gd name="T96" fmla="*/ 92 w 184"/>
                  <a:gd name="T97" fmla="*/ 21 h 310"/>
                  <a:gd name="T98" fmla="*/ 55 w 184"/>
                  <a:gd name="T99" fmla="*/ 7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4" h="310">
                    <a:moveTo>
                      <a:pt x="50" y="310"/>
                    </a:moveTo>
                    <a:cubicBezTo>
                      <a:pt x="32" y="282"/>
                      <a:pt x="32" y="282"/>
                      <a:pt x="32" y="282"/>
                    </a:cubicBezTo>
                    <a:cubicBezTo>
                      <a:pt x="28" y="276"/>
                      <a:pt x="0" y="230"/>
                      <a:pt x="10" y="199"/>
                    </a:cubicBezTo>
                    <a:cubicBezTo>
                      <a:pt x="14" y="187"/>
                      <a:pt x="24" y="178"/>
                      <a:pt x="39" y="171"/>
                    </a:cubicBezTo>
                    <a:cubicBezTo>
                      <a:pt x="33" y="151"/>
                      <a:pt x="30" y="132"/>
                      <a:pt x="30" y="116"/>
                    </a:cubicBezTo>
                    <a:cubicBezTo>
                      <a:pt x="30" y="102"/>
                      <a:pt x="32" y="87"/>
                      <a:pt x="36" y="73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50" y="35"/>
                      <a:pt x="77" y="0"/>
                      <a:pt x="92" y="0"/>
                    </a:cubicBezTo>
                    <a:cubicBezTo>
                      <a:pt x="107" y="0"/>
                      <a:pt x="134" y="35"/>
                      <a:pt x="148" y="72"/>
                    </a:cubicBezTo>
                    <a:cubicBezTo>
                      <a:pt x="148" y="73"/>
                      <a:pt x="148" y="73"/>
                      <a:pt x="148" y="73"/>
                    </a:cubicBezTo>
                    <a:cubicBezTo>
                      <a:pt x="152" y="87"/>
                      <a:pt x="155" y="102"/>
                      <a:pt x="155" y="116"/>
                    </a:cubicBezTo>
                    <a:cubicBezTo>
                      <a:pt x="155" y="132"/>
                      <a:pt x="152" y="151"/>
                      <a:pt x="145" y="171"/>
                    </a:cubicBezTo>
                    <a:cubicBezTo>
                      <a:pt x="160" y="178"/>
                      <a:pt x="170" y="187"/>
                      <a:pt x="174" y="199"/>
                    </a:cubicBezTo>
                    <a:cubicBezTo>
                      <a:pt x="184" y="230"/>
                      <a:pt x="156" y="276"/>
                      <a:pt x="153" y="282"/>
                    </a:cubicBezTo>
                    <a:cubicBezTo>
                      <a:pt x="134" y="310"/>
                      <a:pt x="134" y="310"/>
                      <a:pt x="134" y="310"/>
                    </a:cubicBezTo>
                    <a:cubicBezTo>
                      <a:pt x="134" y="276"/>
                      <a:pt x="134" y="276"/>
                      <a:pt x="134" y="276"/>
                    </a:cubicBezTo>
                    <a:cubicBezTo>
                      <a:pt x="134" y="262"/>
                      <a:pt x="128" y="248"/>
                      <a:pt x="118" y="239"/>
                    </a:cubicBezTo>
                    <a:cubicBezTo>
                      <a:pt x="118" y="239"/>
                      <a:pt x="118" y="239"/>
                      <a:pt x="118" y="240"/>
                    </a:cubicBezTo>
                    <a:cubicBezTo>
                      <a:pt x="115" y="246"/>
                      <a:pt x="115" y="246"/>
                      <a:pt x="115" y="246"/>
                    </a:cubicBezTo>
                    <a:cubicBezTo>
                      <a:pt x="108" y="245"/>
                      <a:pt x="108" y="245"/>
                      <a:pt x="108" y="245"/>
                    </a:cubicBezTo>
                    <a:cubicBezTo>
                      <a:pt x="98" y="245"/>
                      <a:pt x="87" y="245"/>
                      <a:pt x="76" y="245"/>
                    </a:cubicBezTo>
                    <a:cubicBezTo>
                      <a:pt x="69" y="246"/>
                      <a:pt x="69" y="246"/>
                      <a:pt x="69" y="246"/>
                    </a:cubicBezTo>
                    <a:cubicBezTo>
                      <a:pt x="66" y="240"/>
                      <a:pt x="66" y="240"/>
                      <a:pt x="66" y="240"/>
                    </a:cubicBezTo>
                    <a:cubicBezTo>
                      <a:pt x="66" y="239"/>
                      <a:pt x="66" y="239"/>
                      <a:pt x="66" y="239"/>
                    </a:cubicBezTo>
                    <a:cubicBezTo>
                      <a:pt x="56" y="249"/>
                      <a:pt x="50" y="262"/>
                      <a:pt x="50" y="276"/>
                    </a:cubicBezTo>
                    <a:lnTo>
                      <a:pt x="50" y="310"/>
                    </a:lnTo>
                    <a:close/>
                    <a:moveTo>
                      <a:pt x="55" y="79"/>
                    </a:moveTo>
                    <a:cubicBezTo>
                      <a:pt x="52" y="91"/>
                      <a:pt x="50" y="104"/>
                      <a:pt x="50" y="116"/>
                    </a:cubicBezTo>
                    <a:cubicBezTo>
                      <a:pt x="50" y="132"/>
                      <a:pt x="53" y="152"/>
                      <a:pt x="61" y="174"/>
                    </a:cubicBezTo>
                    <a:cubicBezTo>
                      <a:pt x="64" y="184"/>
                      <a:pt x="64" y="184"/>
                      <a:pt x="64" y="184"/>
                    </a:cubicBezTo>
                    <a:cubicBezTo>
                      <a:pt x="54" y="187"/>
                      <a:pt x="54" y="187"/>
                      <a:pt x="54" y="187"/>
                    </a:cubicBezTo>
                    <a:cubicBezTo>
                      <a:pt x="45" y="190"/>
                      <a:pt x="33" y="196"/>
                      <a:pt x="29" y="205"/>
                    </a:cubicBezTo>
                    <a:cubicBezTo>
                      <a:pt x="26" y="216"/>
                      <a:pt x="30" y="233"/>
                      <a:pt x="36" y="247"/>
                    </a:cubicBezTo>
                    <a:cubicBezTo>
                      <a:pt x="42" y="234"/>
                      <a:pt x="52" y="223"/>
                      <a:pt x="65" y="215"/>
                    </a:cubicBezTo>
                    <a:cubicBezTo>
                      <a:pt x="74" y="209"/>
                      <a:pt x="74" y="209"/>
                      <a:pt x="74" y="209"/>
                    </a:cubicBezTo>
                    <a:cubicBezTo>
                      <a:pt x="79" y="219"/>
                      <a:pt x="79" y="219"/>
                      <a:pt x="79" y="219"/>
                    </a:cubicBezTo>
                    <a:cubicBezTo>
                      <a:pt x="80" y="221"/>
                      <a:pt x="81" y="223"/>
                      <a:pt x="82" y="225"/>
                    </a:cubicBezTo>
                    <a:cubicBezTo>
                      <a:pt x="89" y="225"/>
                      <a:pt x="96" y="225"/>
                      <a:pt x="103" y="225"/>
                    </a:cubicBezTo>
                    <a:cubicBezTo>
                      <a:pt x="104" y="223"/>
                      <a:pt x="105" y="221"/>
                      <a:pt x="105" y="219"/>
                    </a:cubicBezTo>
                    <a:cubicBezTo>
                      <a:pt x="110" y="209"/>
                      <a:pt x="110" y="209"/>
                      <a:pt x="110" y="209"/>
                    </a:cubicBezTo>
                    <a:cubicBezTo>
                      <a:pt x="120" y="215"/>
                      <a:pt x="120" y="215"/>
                      <a:pt x="120" y="215"/>
                    </a:cubicBezTo>
                    <a:cubicBezTo>
                      <a:pt x="133" y="223"/>
                      <a:pt x="142" y="234"/>
                      <a:pt x="148" y="247"/>
                    </a:cubicBezTo>
                    <a:cubicBezTo>
                      <a:pt x="154" y="233"/>
                      <a:pt x="159" y="216"/>
                      <a:pt x="155" y="205"/>
                    </a:cubicBezTo>
                    <a:cubicBezTo>
                      <a:pt x="152" y="196"/>
                      <a:pt x="140" y="190"/>
                      <a:pt x="130" y="187"/>
                    </a:cubicBezTo>
                    <a:cubicBezTo>
                      <a:pt x="120" y="184"/>
                      <a:pt x="120" y="184"/>
                      <a:pt x="120" y="184"/>
                    </a:cubicBezTo>
                    <a:cubicBezTo>
                      <a:pt x="123" y="174"/>
                      <a:pt x="123" y="174"/>
                      <a:pt x="123" y="174"/>
                    </a:cubicBezTo>
                    <a:cubicBezTo>
                      <a:pt x="131" y="152"/>
                      <a:pt x="135" y="132"/>
                      <a:pt x="135" y="116"/>
                    </a:cubicBezTo>
                    <a:cubicBezTo>
                      <a:pt x="135" y="104"/>
                      <a:pt x="133" y="91"/>
                      <a:pt x="129" y="79"/>
                    </a:cubicBezTo>
                    <a:cubicBezTo>
                      <a:pt x="117" y="47"/>
                      <a:pt x="99" y="26"/>
                      <a:pt x="92" y="21"/>
                    </a:cubicBezTo>
                    <a:cubicBezTo>
                      <a:pt x="85" y="26"/>
                      <a:pt x="67" y="47"/>
                      <a:pt x="55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9" name="Freeform 13"/>
              <p:cNvSpPr>
                <a:spLocks noEditPoints="1"/>
              </p:cNvSpPr>
              <p:nvPr/>
            </p:nvSpPr>
            <p:spPr bwMode="auto">
              <a:xfrm>
                <a:off x="4960938" y="5127626"/>
                <a:ext cx="244475" cy="241300"/>
              </a:xfrm>
              <a:custGeom>
                <a:avLst/>
                <a:gdLst>
                  <a:gd name="T0" fmla="*/ 32 w 64"/>
                  <a:gd name="T1" fmla="*/ 64 h 64"/>
                  <a:gd name="T2" fmla="*/ 0 w 64"/>
                  <a:gd name="T3" fmla="*/ 32 h 64"/>
                  <a:gd name="T4" fmla="*/ 32 w 64"/>
                  <a:gd name="T5" fmla="*/ 0 h 64"/>
                  <a:gd name="T6" fmla="*/ 64 w 64"/>
                  <a:gd name="T7" fmla="*/ 32 h 64"/>
                  <a:gd name="T8" fmla="*/ 32 w 64"/>
                  <a:gd name="T9" fmla="*/ 64 h 64"/>
                  <a:gd name="T10" fmla="*/ 32 w 64"/>
                  <a:gd name="T11" fmla="*/ 12 h 64"/>
                  <a:gd name="T12" fmla="*/ 12 w 64"/>
                  <a:gd name="T13" fmla="*/ 32 h 64"/>
                  <a:gd name="T14" fmla="*/ 32 w 64"/>
                  <a:gd name="T15" fmla="*/ 52 h 64"/>
                  <a:gd name="T16" fmla="*/ 52 w 64"/>
                  <a:gd name="T17" fmla="*/ 32 h 64"/>
                  <a:gd name="T18" fmla="*/ 32 w 64"/>
                  <a:gd name="T19" fmla="*/ 1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4">
                    <a:moveTo>
                      <a:pt x="32" y="64"/>
                    </a:moveTo>
                    <a:cubicBezTo>
                      <a:pt x="14" y="64"/>
                      <a:pt x="0" y="50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50" y="0"/>
                      <a:pt x="64" y="14"/>
                      <a:pt x="64" y="32"/>
                    </a:cubicBezTo>
                    <a:cubicBezTo>
                      <a:pt x="64" y="50"/>
                      <a:pt x="50" y="64"/>
                      <a:pt x="32" y="64"/>
                    </a:cubicBezTo>
                    <a:close/>
                    <a:moveTo>
                      <a:pt x="32" y="12"/>
                    </a:moveTo>
                    <a:cubicBezTo>
                      <a:pt x="21" y="12"/>
                      <a:pt x="12" y="21"/>
                      <a:pt x="12" y="32"/>
                    </a:cubicBezTo>
                    <a:cubicBezTo>
                      <a:pt x="12" y="43"/>
                      <a:pt x="21" y="52"/>
                      <a:pt x="32" y="52"/>
                    </a:cubicBezTo>
                    <a:cubicBezTo>
                      <a:pt x="43" y="52"/>
                      <a:pt x="52" y="43"/>
                      <a:pt x="52" y="32"/>
                    </a:cubicBezTo>
                    <a:cubicBezTo>
                      <a:pt x="52" y="21"/>
                      <a:pt x="43" y="12"/>
                      <a:pt x="3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0" name="Freeform 14"/>
              <p:cNvSpPr>
                <a:spLocks noEditPoints="1"/>
              </p:cNvSpPr>
              <p:nvPr/>
            </p:nvSpPr>
            <p:spPr bwMode="auto">
              <a:xfrm>
                <a:off x="4973638" y="5649913"/>
                <a:ext cx="225425" cy="358775"/>
              </a:xfrm>
              <a:custGeom>
                <a:avLst/>
                <a:gdLst>
                  <a:gd name="T0" fmla="*/ 29 w 59"/>
                  <a:gd name="T1" fmla="*/ 95 h 95"/>
                  <a:gd name="T2" fmla="*/ 24 w 59"/>
                  <a:gd name="T3" fmla="*/ 85 h 95"/>
                  <a:gd name="T4" fmla="*/ 0 w 59"/>
                  <a:gd name="T5" fmla="*/ 26 h 95"/>
                  <a:gd name="T6" fmla="*/ 29 w 59"/>
                  <a:gd name="T7" fmla="*/ 0 h 95"/>
                  <a:gd name="T8" fmla="*/ 59 w 59"/>
                  <a:gd name="T9" fmla="*/ 26 h 95"/>
                  <a:gd name="T10" fmla="*/ 34 w 59"/>
                  <a:gd name="T11" fmla="*/ 85 h 95"/>
                  <a:gd name="T12" fmla="*/ 29 w 59"/>
                  <a:gd name="T13" fmla="*/ 95 h 95"/>
                  <a:gd name="T14" fmla="*/ 29 w 59"/>
                  <a:gd name="T15" fmla="*/ 12 h 95"/>
                  <a:gd name="T16" fmla="*/ 12 w 59"/>
                  <a:gd name="T17" fmla="*/ 26 h 95"/>
                  <a:gd name="T18" fmla="*/ 29 w 59"/>
                  <a:gd name="T19" fmla="*/ 69 h 95"/>
                  <a:gd name="T20" fmla="*/ 47 w 59"/>
                  <a:gd name="T21" fmla="*/ 26 h 95"/>
                  <a:gd name="T22" fmla="*/ 29 w 59"/>
                  <a:gd name="T23" fmla="*/ 1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95">
                    <a:moveTo>
                      <a:pt x="29" y="95"/>
                    </a:moveTo>
                    <a:cubicBezTo>
                      <a:pt x="24" y="85"/>
                      <a:pt x="24" y="85"/>
                      <a:pt x="24" y="85"/>
                    </a:cubicBezTo>
                    <a:cubicBezTo>
                      <a:pt x="20" y="77"/>
                      <a:pt x="0" y="38"/>
                      <a:pt x="0" y="26"/>
                    </a:cubicBezTo>
                    <a:cubicBezTo>
                      <a:pt x="0" y="12"/>
                      <a:pt x="13" y="0"/>
                      <a:pt x="29" y="0"/>
                    </a:cubicBezTo>
                    <a:cubicBezTo>
                      <a:pt x="45" y="0"/>
                      <a:pt x="59" y="12"/>
                      <a:pt x="59" y="26"/>
                    </a:cubicBezTo>
                    <a:cubicBezTo>
                      <a:pt x="59" y="38"/>
                      <a:pt x="39" y="77"/>
                      <a:pt x="34" y="85"/>
                    </a:cubicBezTo>
                    <a:lnTo>
                      <a:pt x="29" y="95"/>
                    </a:lnTo>
                    <a:close/>
                    <a:moveTo>
                      <a:pt x="29" y="12"/>
                    </a:moveTo>
                    <a:cubicBezTo>
                      <a:pt x="19" y="12"/>
                      <a:pt x="12" y="18"/>
                      <a:pt x="12" y="26"/>
                    </a:cubicBezTo>
                    <a:cubicBezTo>
                      <a:pt x="12" y="31"/>
                      <a:pt x="20" y="50"/>
                      <a:pt x="29" y="69"/>
                    </a:cubicBezTo>
                    <a:cubicBezTo>
                      <a:pt x="38" y="50"/>
                      <a:pt x="47" y="31"/>
                      <a:pt x="47" y="26"/>
                    </a:cubicBezTo>
                    <a:cubicBezTo>
                      <a:pt x="47" y="18"/>
                      <a:pt x="39" y="12"/>
                      <a:pt x="2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grpSp>
          <p:nvGrpSpPr>
            <p:cNvPr id="21" name="Group 15"/>
            <p:cNvGrpSpPr>
              <a:grpSpLocks noChangeAspect="1"/>
            </p:cNvGrpSpPr>
            <p:nvPr/>
          </p:nvGrpSpPr>
          <p:grpSpPr>
            <a:xfrm flipH="1">
              <a:off x="4900651" y="5377402"/>
              <a:ext cx="313118" cy="499722"/>
              <a:chOff x="6513513" y="557213"/>
              <a:chExt cx="471488" cy="752475"/>
            </a:xfrm>
            <a:solidFill>
              <a:schemeClr val="bg1"/>
            </a:solidFill>
          </p:grpSpPr>
          <p:sp>
            <p:nvSpPr>
              <p:cNvPr id="22" name="Freeform 16"/>
              <p:cNvSpPr>
                <a:spLocks noEditPoints="1"/>
              </p:cNvSpPr>
              <p:nvPr/>
            </p:nvSpPr>
            <p:spPr bwMode="auto">
              <a:xfrm>
                <a:off x="6513513" y="557213"/>
                <a:ext cx="471488" cy="752475"/>
              </a:xfrm>
              <a:custGeom>
                <a:avLst/>
                <a:gdLst>
                  <a:gd name="T0" fmla="*/ 80 w 160"/>
                  <a:gd name="T1" fmla="*/ 0 h 256"/>
                  <a:gd name="T2" fmla="*/ 11 w 160"/>
                  <a:gd name="T3" fmla="*/ 120 h 256"/>
                  <a:gd name="T4" fmla="*/ 42 w 160"/>
                  <a:gd name="T5" fmla="*/ 179 h 256"/>
                  <a:gd name="T6" fmla="*/ 49 w 160"/>
                  <a:gd name="T7" fmla="*/ 187 h 256"/>
                  <a:gd name="T8" fmla="*/ 48 w 160"/>
                  <a:gd name="T9" fmla="*/ 208 h 256"/>
                  <a:gd name="T10" fmla="*/ 52 w 160"/>
                  <a:gd name="T11" fmla="*/ 231 h 256"/>
                  <a:gd name="T12" fmla="*/ 108 w 160"/>
                  <a:gd name="T13" fmla="*/ 231 h 256"/>
                  <a:gd name="T14" fmla="*/ 112 w 160"/>
                  <a:gd name="T15" fmla="*/ 208 h 256"/>
                  <a:gd name="T16" fmla="*/ 110 w 160"/>
                  <a:gd name="T17" fmla="*/ 187 h 256"/>
                  <a:gd name="T18" fmla="*/ 118 w 160"/>
                  <a:gd name="T19" fmla="*/ 179 h 256"/>
                  <a:gd name="T20" fmla="*/ 149 w 160"/>
                  <a:gd name="T21" fmla="*/ 120 h 256"/>
                  <a:gd name="T22" fmla="*/ 80 w 160"/>
                  <a:gd name="T23" fmla="*/ 248 h 256"/>
                  <a:gd name="T24" fmla="*/ 99 w 160"/>
                  <a:gd name="T25" fmla="*/ 232 h 256"/>
                  <a:gd name="T26" fmla="*/ 108 w 160"/>
                  <a:gd name="T27" fmla="*/ 218 h 256"/>
                  <a:gd name="T28" fmla="*/ 58 w 160"/>
                  <a:gd name="T29" fmla="*/ 224 h 256"/>
                  <a:gd name="T30" fmla="*/ 58 w 160"/>
                  <a:gd name="T31" fmla="*/ 212 h 256"/>
                  <a:gd name="T32" fmla="*/ 108 w 160"/>
                  <a:gd name="T33" fmla="*/ 218 h 256"/>
                  <a:gd name="T34" fmla="*/ 108 w 160"/>
                  <a:gd name="T35" fmla="*/ 198 h 256"/>
                  <a:gd name="T36" fmla="*/ 58 w 160"/>
                  <a:gd name="T37" fmla="*/ 204 h 256"/>
                  <a:gd name="T38" fmla="*/ 58 w 160"/>
                  <a:gd name="T39" fmla="*/ 192 h 256"/>
                  <a:gd name="T40" fmla="*/ 96 w 160"/>
                  <a:gd name="T41" fmla="*/ 192 h 256"/>
                  <a:gd name="T42" fmla="*/ 135 w 160"/>
                  <a:gd name="T43" fmla="*/ 112 h 256"/>
                  <a:gd name="T44" fmla="*/ 104 w 160"/>
                  <a:gd name="T45" fmla="*/ 170 h 256"/>
                  <a:gd name="T46" fmla="*/ 96 w 160"/>
                  <a:gd name="T47" fmla="*/ 176 h 256"/>
                  <a:gd name="T48" fmla="*/ 96 w 160"/>
                  <a:gd name="T49" fmla="*/ 124 h 256"/>
                  <a:gd name="T50" fmla="*/ 88 w 160"/>
                  <a:gd name="T51" fmla="*/ 176 h 256"/>
                  <a:gd name="T52" fmla="*/ 68 w 160"/>
                  <a:gd name="T53" fmla="*/ 128 h 256"/>
                  <a:gd name="T54" fmla="*/ 60 w 160"/>
                  <a:gd name="T55" fmla="*/ 129 h 256"/>
                  <a:gd name="T56" fmla="*/ 57 w 160"/>
                  <a:gd name="T57" fmla="*/ 172 h 256"/>
                  <a:gd name="T58" fmla="*/ 26 w 160"/>
                  <a:gd name="T59" fmla="*/ 114 h 256"/>
                  <a:gd name="T60" fmla="*/ 16 w 160"/>
                  <a:gd name="T61" fmla="*/ 80 h 256"/>
                  <a:gd name="T62" fmla="*/ 144 w 160"/>
                  <a:gd name="T63" fmla="*/ 8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256">
                    <a:moveTo>
                      <a:pt x="160" y="80"/>
                    </a:moveTo>
                    <a:cubicBezTo>
                      <a:pt x="160" y="36"/>
                      <a:pt x="124" y="0"/>
                      <a:pt x="80" y="0"/>
                    </a:cubicBezTo>
                    <a:cubicBezTo>
                      <a:pt x="36" y="0"/>
                      <a:pt x="0" y="36"/>
                      <a:pt x="0" y="80"/>
                    </a:cubicBezTo>
                    <a:cubicBezTo>
                      <a:pt x="0" y="95"/>
                      <a:pt x="4" y="109"/>
                      <a:pt x="11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4" y="182"/>
                      <a:pt x="46" y="185"/>
                      <a:pt x="49" y="187"/>
                    </a:cubicBezTo>
                    <a:cubicBezTo>
                      <a:pt x="46" y="190"/>
                      <a:pt x="44" y="194"/>
                      <a:pt x="44" y="198"/>
                    </a:cubicBezTo>
                    <a:cubicBezTo>
                      <a:pt x="44" y="202"/>
                      <a:pt x="46" y="206"/>
                      <a:pt x="48" y="208"/>
                    </a:cubicBezTo>
                    <a:cubicBezTo>
                      <a:pt x="46" y="211"/>
                      <a:pt x="44" y="214"/>
                      <a:pt x="44" y="218"/>
                    </a:cubicBezTo>
                    <a:cubicBezTo>
                      <a:pt x="44" y="224"/>
                      <a:pt x="47" y="229"/>
                      <a:pt x="52" y="231"/>
                    </a:cubicBezTo>
                    <a:cubicBezTo>
                      <a:pt x="53" y="245"/>
                      <a:pt x="65" y="256"/>
                      <a:pt x="80" y="256"/>
                    </a:cubicBezTo>
                    <a:cubicBezTo>
                      <a:pt x="94" y="256"/>
                      <a:pt x="106" y="245"/>
                      <a:pt x="108" y="231"/>
                    </a:cubicBezTo>
                    <a:cubicBezTo>
                      <a:pt x="112" y="229"/>
                      <a:pt x="116" y="224"/>
                      <a:pt x="116" y="218"/>
                    </a:cubicBezTo>
                    <a:cubicBezTo>
                      <a:pt x="116" y="214"/>
                      <a:pt x="114" y="211"/>
                      <a:pt x="112" y="208"/>
                    </a:cubicBezTo>
                    <a:cubicBezTo>
                      <a:pt x="114" y="206"/>
                      <a:pt x="116" y="202"/>
                      <a:pt x="116" y="198"/>
                    </a:cubicBezTo>
                    <a:cubicBezTo>
                      <a:pt x="116" y="194"/>
                      <a:pt x="114" y="190"/>
                      <a:pt x="110" y="187"/>
                    </a:cubicBezTo>
                    <a:cubicBezTo>
                      <a:pt x="113" y="185"/>
                      <a:pt x="116" y="182"/>
                      <a:pt x="118" y="179"/>
                    </a:cubicBezTo>
                    <a:cubicBezTo>
                      <a:pt x="118" y="179"/>
                      <a:pt x="118" y="179"/>
                      <a:pt x="118" y="179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56" y="109"/>
                      <a:pt x="160" y="95"/>
                      <a:pt x="160" y="80"/>
                    </a:cubicBezTo>
                    <a:close/>
                    <a:moveTo>
                      <a:pt x="80" y="248"/>
                    </a:moveTo>
                    <a:cubicBezTo>
                      <a:pt x="70" y="248"/>
                      <a:pt x="62" y="241"/>
                      <a:pt x="60" y="232"/>
                    </a:cubicBezTo>
                    <a:cubicBezTo>
                      <a:pt x="99" y="232"/>
                      <a:pt x="99" y="232"/>
                      <a:pt x="99" y="232"/>
                    </a:cubicBezTo>
                    <a:cubicBezTo>
                      <a:pt x="97" y="241"/>
                      <a:pt x="89" y="248"/>
                      <a:pt x="80" y="248"/>
                    </a:cubicBezTo>
                    <a:close/>
                    <a:moveTo>
                      <a:pt x="108" y="218"/>
                    </a:moveTo>
                    <a:cubicBezTo>
                      <a:pt x="108" y="222"/>
                      <a:pt x="105" y="224"/>
                      <a:pt x="102" y="224"/>
                    </a:cubicBezTo>
                    <a:cubicBezTo>
                      <a:pt x="58" y="224"/>
                      <a:pt x="58" y="224"/>
                      <a:pt x="58" y="224"/>
                    </a:cubicBezTo>
                    <a:cubicBezTo>
                      <a:pt x="55" y="224"/>
                      <a:pt x="52" y="222"/>
                      <a:pt x="52" y="218"/>
                    </a:cubicBezTo>
                    <a:cubicBezTo>
                      <a:pt x="52" y="215"/>
                      <a:pt x="55" y="212"/>
                      <a:pt x="58" y="212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105" y="212"/>
                      <a:pt x="108" y="215"/>
                      <a:pt x="108" y="218"/>
                    </a:cubicBezTo>
                    <a:close/>
                    <a:moveTo>
                      <a:pt x="102" y="192"/>
                    </a:moveTo>
                    <a:cubicBezTo>
                      <a:pt x="105" y="192"/>
                      <a:pt x="108" y="195"/>
                      <a:pt x="108" y="198"/>
                    </a:cubicBezTo>
                    <a:cubicBezTo>
                      <a:pt x="108" y="202"/>
                      <a:pt x="105" y="204"/>
                      <a:pt x="102" y="204"/>
                    </a:cubicBezTo>
                    <a:cubicBezTo>
                      <a:pt x="58" y="204"/>
                      <a:pt x="58" y="204"/>
                      <a:pt x="58" y="204"/>
                    </a:cubicBezTo>
                    <a:cubicBezTo>
                      <a:pt x="55" y="204"/>
                      <a:pt x="52" y="202"/>
                      <a:pt x="52" y="198"/>
                    </a:cubicBezTo>
                    <a:cubicBezTo>
                      <a:pt x="52" y="195"/>
                      <a:pt x="55" y="192"/>
                      <a:pt x="58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96" y="192"/>
                      <a:pt x="96" y="192"/>
                      <a:pt x="96" y="192"/>
                    </a:cubicBezTo>
                    <a:lnTo>
                      <a:pt x="102" y="192"/>
                    </a:lnTo>
                    <a:close/>
                    <a:moveTo>
                      <a:pt x="135" y="112"/>
                    </a:moveTo>
                    <a:cubicBezTo>
                      <a:pt x="135" y="113"/>
                      <a:pt x="135" y="114"/>
                      <a:pt x="134" y="114"/>
                    </a:cubicBezTo>
                    <a:cubicBezTo>
                      <a:pt x="104" y="170"/>
                      <a:pt x="104" y="170"/>
                      <a:pt x="104" y="170"/>
                    </a:cubicBezTo>
                    <a:cubicBezTo>
                      <a:pt x="104" y="170"/>
                      <a:pt x="103" y="171"/>
                      <a:pt x="103" y="172"/>
                    </a:cubicBezTo>
                    <a:cubicBezTo>
                      <a:pt x="102" y="174"/>
                      <a:pt x="100" y="176"/>
                      <a:pt x="96" y="176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100" y="126"/>
                      <a:pt x="98" y="124"/>
                      <a:pt x="96" y="124"/>
                    </a:cubicBezTo>
                    <a:cubicBezTo>
                      <a:pt x="94" y="124"/>
                      <a:pt x="92" y="126"/>
                      <a:pt x="92" y="128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72" y="176"/>
                      <a:pt x="72" y="176"/>
                      <a:pt x="72" y="176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8" y="126"/>
                      <a:pt x="66" y="124"/>
                      <a:pt x="64" y="124"/>
                    </a:cubicBezTo>
                    <a:cubicBezTo>
                      <a:pt x="61" y="124"/>
                      <a:pt x="60" y="126"/>
                      <a:pt x="60" y="129"/>
                    </a:cubicBezTo>
                    <a:cubicBezTo>
                      <a:pt x="64" y="176"/>
                      <a:pt x="64" y="176"/>
                      <a:pt x="64" y="176"/>
                    </a:cubicBezTo>
                    <a:cubicBezTo>
                      <a:pt x="60" y="176"/>
                      <a:pt x="58" y="174"/>
                      <a:pt x="57" y="172"/>
                    </a:cubicBezTo>
                    <a:cubicBezTo>
                      <a:pt x="56" y="171"/>
                      <a:pt x="56" y="171"/>
                      <a:pt x="56" y="170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5" y="114"/>
                      <a:pt x="25" y="113"/>
                      <a:pt x="25" y="112"/>
                    </a:cubicBezTo>
                    <a:cubicBezTo>
                      <a:pt x="19" y="103"/>
                      <a:pt x="16" y="91"/>
                      <a:pt x="16" y="80"/>
                    </a:cubicBezTo>
                    <a:cubicBezTo>
                      <a:pt x="16" y="45"/>
                      <a:pt x="45" y="16"/>
                      <a:pt x="80" y="16"/>
                    </a:cubicBezTo>
                    <a:cubicBezTo>
                      <a:pt x="115" y="16"/>
                      <a:pt x="144" y="45"/>
                      <a:pt x="144" y="80"/>
                    </a:cubicBezTo>
                    <a:cubicBezTo>
                      <a:pt x="144" y="91"/>
                      <a:pt x="141" y="103"/>
                      <a:pt x="135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84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3" name="Freeform 17"/>
              <p:cNvSpPr/>
              <p:nvPr/>
            </p:nvSpPr>
            <p:spPr bwMode="auto">
              <a:xfrm>
                <a:off x="6608763" y="642938"/>
                <a:ext cx="120650" cy="103188"/>
              </a:xfrm>
              <a:custGeom>
                <a:avLst/>
                <a:gdLst>
                  <a:gd name="T0" fmla="*/ 35 w 41"/>
                  <a:gd name="T1" fmla="*/ 1 h 35"/>
                  <a:gd name="T2" fmla="*/ 1 w 41"/>
                  <a:gd name="T3" fmla="*/ 29 h 35"/>
                  <a:gd name="T4" fmla="*/ 3 w 41"/>
                  <a:gd name="T5" fmla="*/ 35 h 35"/>
                  <a:gd name="T6" fmla="*/ 4 w 41"/>
                  <a:gd name="T7" fmla="*/ 35 h 35"/>
                  <a:gd name="T8" fmla="*/ 8 w 41"/>
                  <a:gd name="T9" fmla="*/ 33 h 35"/>
                  <a:gd name="T10" fmla="*/ 37 w 41"/>
                  <a:gd name="T11" fmla="*/ 9 h 35"/>
                  <a:gd name="T12" fmla="*/ 40 w 41"/>
                  <a:gd name="T13" fmla="*/ 4 h 35"/>
                  <a:gd name="T14" fmla="*/ 35 w 41"/>
                  <a:gd name="T15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5">
                    <a:moveTo>
                      <a:pt x="35" y="1"/>
                    </a:moveTo>
                    <a:cubicBezTo>
                      <a:pt x="20" y="5"/>
                      <a:pt x="7" y="15"/>
                      <a:pt x="1" y="29"/>
                    </a:cubicBezTo>
                    <a:cubicBezTo>
                      <a:pt x="0" y="31"/>
                      <a:pt x="1" y="34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5"/>
                      <a:pt x="7" y="34"/>
                      <a:pt x="8" y="33"/>
                    </a:cubicBezTo>
                    <a:cubicBezTo>
                      <a:pt x="14" y="21"/>
                      <a:pt x="24" y="12"/>
                      <a:pt x="37" y="9"/>
                    </a:cubicBezTo>
                    <a:cubicBezTo>
                      <a:pt x="39" y="8"/>
                      <a:pt x="41" y="6"/>
                      <a:pt x="40" y="4"/>
                    </a:cubicBezTo>
                    <a:cubicBezTo>
                      <a:pt x="40" y="2"/>
                      <a:pt x="37" y="0"/>
                      <a:pt x="3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en-US" sz="840" dirty="0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sp>
          <p:nvSpPr>
            <p:cNvPr id="24" name="Freeform 26"/>
            <p:cNvSpPr>
              <a:spLocks noChangeAspect="1" noEditPoints="1"/>
            </p:cNvSpPr>
            <p:nvPr/>
          </p:nvSpPr>
          <p:spPr bwMode="auto">
            <a:xfrm rot="18900000" flipH="1">
              <a:off x="7079085" y="2056539"/>
              <a:ext cx="256490" cy="472246"/>
            </a:xfrm>
            <a:custGeom>
              <a:avLst/>
              <a:gdLst>
                <a:gd name="T0" fmla="*/ 482 w 579"/>
                <a:gd name="T1" fmla="*/ 367 h 1073"/>
                <a:gd name="T2" fmla="*/ 482 w 579"/>
                <a:gd name="T3" fmla="*/ 148 h 1073"/>
                <a:gd name="T4" fmla="*/ 525 w 579"/>
                <a:gd name="T5" fmla="*/ 79 h 1073"/>
                <a:gd name="T6" fmla="*/ 447 w 579"/>
                <a:gd name="T7" fmla="*/ 0 h 1073"/>
                <a:gd name="T8" fmla="*/ 132 w 579"/>
                <a:gd name="T9" fmla="*/ 0 h 1073"/>
                <a:gd name="T10" fmla="*/ 54 w 579"/>
                <a:gd name="T11" fmla="*/ 79 h 1073"/>
                <a:gd name="T12" fmla="*/ 96 w 579"/>
                <a:gd name="T13" fmla="*/ 148 h 1073"/>
                <a:gd name="T14" fmla="*/ 96 w 579"/>
                <a:gd name="T15" fmla="*/ 367 h 1073"/>
                <a:gd name="T16" fmla="*/ 0 w 579"/>
                <a:gd name="T17" fmla="*/ 583 h 1073"/>
                <a:gd name="T18" fmla="*/ 0 w 579"/>
                <a:gd name="T19" fmla="*/ 612 h 1073"/>
                <a:gd name="T20" fmla="*/ 224 w 579"/>
                <a:gd name="T21" fmla="*/ 612 h 1073"/>
                <a:gd name="T22" fmla="*/ 224 w 579"/>
                <a:gd name="T23" fmla="*/ 923 h 1073"/>
                <a:gd name="T24" fmla="*/ 289 w 579"/>
                <a:gd name="T25" fmla="*/ 1073 h 1073"/>
                <a:gd name="T26" fmla="*/ 355 w 579"/>
                <a:gd name="T27" fmla="*/ 923 h 1073"/>
                <a:gd name="T28" fmla="*/ 355 w 579"/>
                <a:gd name="T29" fmla="*/ 612 h 1073"/>
                <a:gd name="T30" fmla="*/ 579 w 579"/>
                <a:gd name="T31" fmla="*/ 612 h 1073"/>
                <a:gd name="T32" fmla="*/ 579 w 579"/>
                <a:gd name="T33" fmla="*/ 583 h 1073"/>
                <a:gd name="T34" fmla="*/ 482 w 579"/>
                <a:gd name="T35" fmla="*/ 367 h 1073"/>
                <a:gd name="T36" fmla="*/ 132 w 579"/>
                <a:gd name="T37" fmla="*/ 58 h 1073"/>
                <a:gd name="T38" fmla="*/ 447 w 579"/>
                <a:gd name="T39" fmla="*/ 58 h 1073"/>
                <a:gd name="T40" fmla="*/ 467 w 579"/>
                <a:gd name="T41" fmla="*/ 79 h 1073"/>
                <a:gd name="T42" fmla="*/ 449 w 579"/>
                <a:gd name="T43" fmla="*/ 99 h 1073"/>
                <a:gd name="T44" fmla="*/ 436 w 579"/>
                <a:gd name="T45" fmla="*/ 101 h 1073"/>
                <a:gd name="T46" fmla="*/ 143 w 579"/>
                <a:gd name="T47" fmla="*/ 101 h 1073"/>
                <a:gd name="T48" fmla="*/ 129 w 579"/>
                <a:gd name="T49" fmla="*/ 99 h 1073"/>
                <a:gd name="T50" fmla="*/ 111 w 579"/>
                <a:gd name="T51" fmla="*/ 79 h 1073"/>
                <a:gd name="T52" fmla="*/ 132 w 579"/>
                <a:gd name="T53" fmla="*/ 58 h 1073"/>
                <a:gd name="T54" fmla="*/ 424 w 579"/>
                <a:gd name="T55" fmla="*/ 370 h 1073"/>
                <a:gd name="T56" fmla="*/ 154 w 579"/>
                <a:gd name="T57" fmla="*/ 370 h 1073"/>
                <a:gd name="T58" fmla="*/ 154 w 579"/>
                <a:gd name="T59" fmla="*/ 130 h 1073"/>
                <a:gd name="T60" fmla="*/ 424 w 579"/>
                <a:gd name="T61" fmla="*/ 130 h 1073"/>
                <a:gd name="T62" fmla="*/ 424 w 579"/>
                <a:gd name="T63" fmla="*/ 370 h 1073"/>
                <a:gd name="T64" fmla="*/ 297 w 579"/>
                <a:gd name="T65" fmla="*/ 911 h 1073"/>
                <a:gd name="T66" fmla="*/ 289 w 579"/>
                <a:gd name="T67" fmla="*/ 928 h 1073"/>
                <a:gd name="T68" fmla="*/ 282 w 579"/>
                <a:gd name="T69" fmla="*/ 911 h 1073"/>
                <a:gd name="T70" fmla="*/ 282 w 579"/>
                <a:gd name="T71" fmla="*/ 612 h 1073"/>
                <a:gd name="T72" fmla="*/ 297 w 579"/>
                <a:gd name="T73" fmla="*/ 612 h 1073"/>
                <a:gd name="T74" fmla="*/ 297 w 579"/>
                <a:gd name="T75" fmla="*/ 911 h 1073"/>
                <a:gd name="T76" fmla="*/ 355 w 579"/>
                <a:gd name="T77" fmla="*/ 554 h 1073"/>
                <a:gd name="T78" fmla="*/ 224 w 579"/>
                <a:gd name="T79" fmla="*/ 554 h 1073"/>
                <a:gd name="T80" fmla="*/ 59 w 579"/>
                <a:gd name="T81" fmla="*/ 554 h 1073"/>
                <a:gd name="T82" fmla="*/ 144 w 579"/>
                <a:gd name="T83" fmla="*/ 403 h 1073"/>
                <a:gd name="T84" fmla="*/ 149 w 579"/>
                <a:gd name="T85" fmla="*/ 399 h 1073"/>
                <a:gd name="T86" fmla="*/ 430 w 579"/>
                <a:gd name="T87" fmla="*/ 399 h 1073"/>
                <a:gd name="T88" fmla="*/ 435 w 579"/>
                <a:gd name="T89" fmla="*/ 403 h 1073"/>
                <a:gd name="T90" fmla="*/ 519 w 579"/>
                <a:gd name="T91" fmla="*/ 554 h 1073"/>
                <a:gd name="T92" fmla="*/ 355 w 579"/>
                <a:gd name="T93" fmla="*/ 55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1073">
                  <a:moveTo>
                    <a:pt x="482" y="367"/>
                  </a:moveTo>
                  <a:cubicBezTo>
                    <a:pt x="482" y="148"/>
                    <a:pt x="482" y="148"/>
                    <a:pt x="482" y="148"/>
                  </a:cubicBezTo>
                  <a:cubicBezTo>
                    <a:pt x="508" y="135"/>
                    <a:pt x="525" y="109"/>
                    <a:pt x="525" y="79"/>
                  </a:cubicBezTo>
                  <a:cubicBezTo>
                    <a:pt x="525" y="35"/>
                    <a:pt x="490" y="0"/>
                    <a:pt x="44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9" y="0"/>
                    <a:pt x="54" y="35"/>
                    <a:pt x="54" y="79"/>
                  </a:cubicBezTo>
                  <a:cubicBezTo>
                    <a:pt x="54" y="109"/>
                    <a:pt x="71" y="135"/>
                    <a:pt x="96" y="148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35" y="422"/>
                    <a:pt x="0" y="500"/>
                    <a:pt x="0" y="583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224" y="612"/>
                    <a:pt x="224" y="612"/>
                    <a:pt x="224" y="612"/>
                  </a:cubicBezTo>
                  <a:cubicBezTo>
                    <a:pt x="224" y="923"/>
                    <a:pt x="224" y="923"/>
                    <a:pt x="224" y="923"/>
                  </a:cubicBezTo>
                  <a:cubicBezTo>
                    <a:pt x="289" y="1073"/>
                    <a:pt x="289" y="1073"/>
                    <a:pt x="289" y="1073"/>
                  </a:cubicBezTo>
                  <a:cubicBezTo>
                    <a:pt x="355" y="923"/>
                    <a:pt x="355" y="923"/>
                    <a:pt x="355" y="923"/>
                  </a:cubicBezTo>
                  <a:cubicBezTo>
                    <a:pt x="355" y="612"/>
                    <a:pt x="355" y="612"/>
                    <a:pt x="355" y="612"/>
                  </a:cubicBezTo>
                  <a:cubicBezTo>
                    <a:pt x="579" y="612"/>
                    <a:pt x="579" y="612"/>
                    <a:pt x="579" y="612"/>
                  </a:cubicBezTo>
                  <a:cubicBezTo>
                    <a:pt x="579" y="583"/>
                    <a:pt x="579" y="583"/>
                    <a:pt x="579" y="583"/>
                  </a:cubicBezTo>
                  <a:cubicBezTo>
                    <a:pt x="579" y="500"/>
                    <a:pt x="544" y="422"/>
                    <a:pt x="482" y="367"/>
                  </a:cubicBezTo>
                  <a:close/>
                  <a:moveTo>
                    <a:pt x="132" y="58"/>
                  </a:moveTo>
                  <a:cubicBezTo>
                    <a:pt x="447" y="58"/>
                    <a:pt x="447" y="58"/>
                    <a:pt x="447" y="58"/>
                  </a:cubicBezTo>
                  <a:cubicBezTo>
                    <a:pt x="458" y="58"/>
                    <a:pt x="467" y="67"/>
                    <a:pt x="467" y="79"/>
                  </a:cubicBezTo>
                  <a:cubicBezTo>
                    <a:pt x="467" y="89"/>
                    <a:pt x="459" y="97"/>
                    <a:pt x="449" y="99"/>
                  </a:cubicBezTo>
                  <a:cubicBezTo>
                    <a:pt x="436" y="101"/>
                    <a:pt x="436" y="101"/>
                    <a:pt x="436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9" y="97"/>
                    <a:pt x="111" y="89"/>
                    <a:pt x="111" y="79"/>
                  </a:cubicBezTo>
                  <a:cubicBezTo>
                    <a:pt x="111" y="67"/>
                    <a:pt x="121" y="58"/>
                    <a:pt x="132" y="58"/>
                  </a:cubicBezTo>
                  <a:close/>
                  <a:moveTo>
                    <a:pt x="424" y="370"/>
                  </a:moveTo>
                  <a:cubicBezTo>
                    <a:pt x="154" y="370"/>
                    <a:pt x="154" y="370"/>
                    <a:pt x="154" y="370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424" y="130"/>
                    <a:pt x="424" y="130"/>
                    <a:pt x="424" y="130"/>
                  </a:cubicBezTo>
                  <a:lnTo>
                    <a:pt x="424" y="370"/>
                  </a:lnTo>
                  <a:close/>
                  <a:moveTo>
                    <a:pt x="297" y="911"/>
                  </a:moveTo>
                  <a:cubicBezTo>
                    <a:pt x="289" y="928"/>
                    <a:pt x="289" y="928"/>
                    <a:pt x="289" y="928"/>
                  </a:cubicBezTo>
                  <a:cubicBezTo>
                    <a:pt x="282" y="911"/>
                    <a:pt x="282" y="911"/>
                    <a:pt x="282" y="911"/>
                  </a:cubicBezTo>
                  <a:cubicBezTo>
                    <a:pt x="282" y="612"/>
                    <a:pt x="282" y="612"/>
                    <a:pt x="282" y="612"/>
                  </a:cubicBezTo>
                  <a:cubicBezTo>
                    <a:pt x="297" y="612"/>
                    <a:pt x="297" y="612"/>
                    <a:pt x="297" y="612"/>
                  </a:cubicBezTo>
                  <a:lnTo>
                    <a:pt x="297" y="911"/>
                  </a:lnTo>
                  <a:close/>
                  <a:moveTo>
                    <a:pt x="355" y="554"/>
                  </a:moveTo>
                  <a:cubicBezTo>
                    <a:pt x="224" y="554"/>
                    <a:pt x="224" y="554"/>
                    <a:pt x="224" y="554"/>
                  </a:cubicBezTo>
                  <a:cubicBezTo>
                    <a:pt x="59" y="554"/>
                    <a:pt x="59" y="554"/>
                    <a:pt x="59" y="554"/>
                  </a:cubicBezTo>
                  <a:cubicBezTo>
                    <a:pt x="67" y="495"/>
                    <a:pt x="97" y="441"/>
                    <a:pt x="144" y="403"/>
                  </a:cubicBezTo>
                  <a:cubicBezTo>
                    <a:pt x="149" y="399"/>
                    <a:pt x="149" y="399"/>
                    <a:pt x="149" y="399"/>
                  </a:cubicBezTo>
                  <a:cubicBezTo>
                    <a:pt x="430" y="399"/>
                    <a:pt x="430" y="399"/>
                    <a:pt x="430" y="399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82" y="441"/>
                    <a:pt x="512" y="495"/>
                    <a:pt x="519" y="554"/>
                  </a:cubicBezTo>
                  <a:lnTo>
                    <a:pt x="355" y="5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/>
            <a:lstStyle/>
            <a:p>
              <a:endParaRPr lang="id-ID" sz="840" dirty="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grpSp>
          <p:nvGrpSpPr>
            <p:cNvPr id="25" name="Group 19"/>
            <p:cNvGrpSpPr>
              <a:grpSpLocks noChangeAspect="1"/>
            </p:cNvGrpSpPr>
            <p:nvPr/>
          </p:nvGrpSpPr>
          <p:grpSpPr>
            <a:xfrm flipH="1">
              <a:off x="6929864" y="4317552"/>
              <a:ext cx="416700" cy="396638"/>
              <a:chOff x="6719888" y="887413"/>
              <a:chExt cx="492125" cy="468312"/>
            </a:xfrm>
            <a:solidFill>
              <a:schemeClr val="bg1"/>
            </a:solidFill>
          </p:grpSpPr>
          <p:sp>
            <p:nvSpPr>
              <p:cNvPr id="26" name="Freeform 20"/>
              <p:cNvSpPr>
                <a:spLocks noEditPoints="1"/>
              </p:cNvSpPr>
              <p:nvPr/>
            </p:nvSpPr>
            <p:spPr bwMode="auto">
              <a:xfrm>
                <a:off x="6719888" y="887413"/>
                <a:ext cx="492125" cy="468312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8 w 128"/>
                  <a:gd name="T13" fmla="*/ 110 h 122"/>
                  <a:gd name="T14" fmla="*/ 35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2" y="106"/>
                      <a:pt x="39" y="109"/>
                      <a:pt x="38" y="110"/>
                    </a:cubicBezTo>
                    <a:cubicBezTo>
                      <a:pt x="36" y="111"/>
                      <a:pt x="35" y="112"/>
                      <a:pt x="35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5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2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7" name="Freeform 21"/>
              <p:cNvSpPr>
                <a:spLocks noEditPoints="1"/>
              </p:cNvSpPr>
              <p:nvPr/>
            </p:nvSpPr>
            <p:spPr bwMode="auto">
              <a:xfrm>
                <a:off x="6781801" y="947738"/>
                <a:ext cx="368300" cy="247650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8" name="Freeform 22"/>
              <p:cNvSpPr>
                <a:spLocks noEditPoints="1"/>
              </p:cNvSpPr>
              <p:nvPr/>
            </p:nvSpPr>
            <p:spPr bwMode="auto">
              <a:xfrm>
                <a:off x="6943726" y="1201738"/>
                <a:ext cx="46038" cy="47625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29" name="Freeform 23"/>
              <p:cNvSpPr/>
              <p:nvPr/>
            </p:nvSpPr>
            <p:spPr bwMode="auto">
              <a:xfrm>
                <a:off x="6881813" y="1044575"/>
                <a:ext cx="61913" cy="65087"/>
              </a:xfrm>
              <a:custGeom>
                <a:avLst/>
                <a:gdLst>
                  <a:gd name="T0" fmla="*/ 0 w 39"/>
                  <a:gd name="T1" fmla="*/ 24 h 41"/>
                  <a:gd name="T2" fmla="*/ 39 w 39"/>
                  <a:gd name="T3" fmla="*/ 41 h 41"/>
                  <a:gd name="T4" fmla="*/ 39 w 39"/>
                  <a:gd name="T5" fmla="*/ 32 h 41"/>
                  <a:gd name="T6" fmla="*/ 12 w 39"/>
                  <a:gd name="T7" fmla="*/ 19 h 41"/>
                  <a:gd name="T8" fmla="*/ 39 w 39"/>
                  <a:gd name="T9" fmla="*/ 10 h 41"/>
                  <a:gd name="T10" fmla="*/ 39 w 39"/>
                  <a:gd name="T11" fmla="*/ 0 h 41"/>
                  <a:gd name="T12" fmla="*/ 0 w 39"/>
                  <a:gd name="T13" fmla="*/ 17 h 41"/>
                  <a:gd name="T14" fmla="*/ 0 w 39"/>
                  <a:gd name="T15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41">
                    <a:moveTo>
                      <a:pt x="0" y="24"/>
                    </a:moveTo>
                    <a:lnTo>
                      <a:pt x="39" y="41"/>
                    </a:lnTo>
                    <a:lnTo>
                      <a:pt x="39" y="32"/>
                    </a:lnTo>
                    <a:lnTo>
                      <a:pt x="12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0" y="17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30" name="Freeform 24"/>
              <p:cNvSpPr/>
              <p:nvPr/>
            </p:nvSpPr>
            <p:spPr bwMode="auto">
              <a:xfrm>
                <a:off x="6950076" y="1033463"/>
                <a:ext cx="31750" cy="87312"/>
              </a:xfrm>
              <a:custGeom>
                <a:avLst/>
                <a:gdLst>
                  <a:gd name="T0" fmla="*/ 7 w 8"/>
                  <a:gd name="T1" fmla="*/ 0 h 23"/>
                  <a:gd name="T2" fmla="*/ 5 w 8"/>
                  <a:gd name="T3" fmla="*/ 0 h 23"/>
                  <a:gd name="T4" fmla="*/ 5 w 8"/>
                  <a:gd name="T5" fmla="*/ 2 h 23"/>
                  <a:gd name="T6" fmla="*/ 0 w 8"/>
                  <a:gd name="T7" fmla="*/ 20 h 23"/>
                  <a:gd name="T8" fmla="*/ 0 w 8"/>
                  <a:gd name="T9" fmla="*/ 22 h 23"/>
                  <a:gd name="T10" fmla="*/ 2 w 8"/>
                  <a:gd name="T11" fmla="*/ 23 h 23"/>
                  <a:gd name="T12" fmla="*/ 3 w 8"/>
                  <a:gd name="T13" fmla="*/ 23 h 23"/>
                  <a:gd name="T14" fmla="*/ 3 w 8"/>
                  <a:gd name="T15" fmla="*/ 22 h 23"/>
                  <a:gd name="T16" fmla="*/ 4 w 8"/>
                  <a:gd name="T17" fmla="*/ 21 h 23"/>
                  <a:gd name="T18" fmla="*/ 8 w 8"/>
                  <a:gd name="T19" fmla="*/ 3 h 23"/>
                  <a:gd name="T20" fmla="*/ 8 w 8"/>
                  <a:gd name="T21" fmla="*/ 1 h 23"/>
                  <a:gd name="T22" fmla="*/ 8 w 8"/>
                  <a:gd name="T23" fmla="*/ 0 h 23"/>
                  <a:gd name="T24" fmla="*/ 7 w 8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23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0" y="23"/>
                      <a:pt x="1" y="23"/>
                      <a:pt x="2" y="23"/>
                    </a:cubicBezTo>
                    <a:cubicBezTo>
                      <a:pt x="2" y="23"/>
                      <a:pt x="2" y="23"/>
                      <a:pt x="3" y="23"/>
                    </a:cubicBezTo>
                    <a:cubicBezTo>
                      <a:pt x="3" y="23"/>
                      <a:pt x="3" y="22"/>
                      <a:pt x="3" y="22"/>
                    </a:cubicBezTo>
                    <a:cubicBezTo>
                      <a:pt x="3" y="22"/>
                      <a:pt x="3" y="21"/>
                      <a:pt x="4" y="2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31" name="Freeform 25"/>
              <p:cNvSpPr/>
              <p:nvPr/>
            </p:nvSpPr>
            <p:spPr bwMode="auto">
              <a:xfrm>
                <a:off x="6989763" y="1044575"/>
                <a:ext cx="60325" cy="65087"/>
              </a:xfrm>
              <a:custGeom>
                <a:avLst/>
                <a:gdLst>
                  <a:gd name="T0" fmla="*/ 0 w 38"/>
                  <a:gd name="T1" fmla="*/ 10 h 41"/>
                  <a:gd name="T2" fmla="*/ 26 w 38"/>
                  <a:gd name="T3" fmla="*/ 19 h 41"/>
                  <a:gd name="T4" fmla="*/ 0 w 38"/>
                  <a:gd name="T5" fmla="*/ 32 h 41"/>
                  <a:gd name="T6" fmla="*/ 0 w 38"/>
                  <a:gd name="T7" fmla="*/ 41 h 41"/>
                  <a:gd name="T8" fmla="*/ 38 w 38"/>
                  <a:gd name="T9" fmla="*/ 24 h 41"/>
                  <a:gd name="T10" fmla="*/ 38 w 38"/>
                  <a:gd name="T11" fmla="*/ 17 h 41"/>
                  <a:gd name="T12" fmla="*/ 0 w 38"/>
                  <a:gd name="T13" fmla="*/ 0 h 41"/>
                  <a:gd name="T14" fmla="*/ 0 w 38"/>
                  <a:gd name="T15" fmla="*/ 1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1">
                    <a:moveTo>
                      <a:pt x="0" y="10"/>
                    </a:moveTo>
                    <a:lnTo>
                      <a:pt x="26" y="19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38" y="24"/>
                    </a:lnTo>
                    <a:lnTo>
                      <a:pt x="38" y="1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id-ID" sz="840" dirty="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956833" y="2934936"/>
            <a:ext cx="3239770" cy="678180"/>
            <a:chOff x="8171413" y="2928089"/>
            <a:chExt cx="3239770" cy="678180"/>
          </a:xfrm>
          <a:noFill/>
        </p:grpSpPr>
        <p:sp>
          <p:nvSpPr>
            <p:cNvPr id="33" name="TextBox 20"/>
            <p:cNvSpPr txBox="1"/>
            <p:nvPr/>
          </p:nvSpPr>
          <p:spPr bwMode="auto">
            <a:xfrm>
              <a:off x="9668108" y="3292579"/>
              <a:ext cx="1743075" cy="31369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34" name="TextBox 19"/>
            <p:cNvSpPr txBox="1">
              <a:spLocks noChangeArrowheads="1"/>
            </p:cNvSpPr>
            <p:nvPr/>
          </p:nvSpPr>
          <p:spPr bwMode="auto">
            <a:xfrm>
              <a:off x="8171413" y="2928089"/>
              <a:ext cx="3222660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03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012507" y="1863603"/>
            <a:ext cx="3222660" cy="649236"/>
            <a:chOff x="8171413" y="2933169"/>
            <a:chExt cx="3222660" cy="649236"/>
          </a:xfrm>
          <a:noFill/>
        </p:grpSpPr>
        <p:sp>
          <p:nvSpPr>
            <p:cNvPr id="36" name="TextBox 20"/>
            <p:cNvSpPr txBox="1"/>
            <p:nvPr/>
          </p:nvSpPr>
          <p:spPr bwMode="auto">
            <a:xfrm>
              <a:off x="8171413" y="3268715"/>
              <a:ext cx="2887722" cy="31369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37" name="TextBox 19"/>
            <p:cNvSpPr txBox="1">
              <a:spLocks noChangeArrowheads="1"/>
            </p:cNvSpPr>
            <p:nvPr/>
          </p:nvSpPr>
          <p:spPr bwMode="auto">
            <a:xfrm>
              <a:off x="8171413" y="2933169"/>
              <a:ext cx="3222660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04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56833" y="5209135"/>
            <a:ext cx="3249295" cy="668020"/>
            <a:chOff x="8171413" y="2933169"/>
            <a:chExt cx="3249295" cy="668020"/>
          </a:xfrm>
          <a:noFill/>
        </p:grpSpPr>
        <p:sp>
          <p:nvSpPr>
            <p:cNvPr id="39" name="TextBox 20"/>
            <p:cNvSpPr txBox="1"/>
            <p:nvPr/>
          </p:nvSpPr>
          <p:spPr bwMode="auto">
            <a:xfrm>
              <a:off x="9676998" y="3287499"/>
              <a:ext cx="1743710" cy="31369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40" name="TextBox 19"/>
            <p:cNvSpPr txBox="1">
              <a:spLocks noChangeArrowheads="1"/>
            </p:cNvSpPr>
            <p:nvPr/>
          </p:nvSpPr>
          <p:spPr bwMode="auto">
            <a:xfrm>
              <a:off x="8171413" y="2933169"/>
              <a:ext cx="3222660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01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012507" y="4044459"/>
            <a:ext cx="3222660" cy="649236"/>
            <a:chOff x="8171413" y="2933169"/>
            <a:chExt cx="3222660" cy="649236"/>
          </a:xfrm>
          <a:noFill/>
        </p:grpSpPr>
        <p:sp>
          <p:nvSpPr>
            <p:cNvPr id="42" name="TextBox 20"/>
            <p:cNvSpPr txBox="1"/>
            <p:nvPr/>
          </p:nvSpPr>
          <p:spPr bwMode="auto">
            <a:xfrm>
              <a:off x="8171413" y="3268715"/>
              <a:ext cx="3222660" cy="313690"/>
            </a:xfrm>
            <a:prstGeom prst="rect">
              <a:avLst/>
            </a:prstGeom>
            <a:grpFill/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君黑-75简" panose="00020600040101010101" charset="-122"/>
                  <a:sym typeface="思源黑体" panose="020B0400000000000000" pitchFamily="34" charset="-122"/>
                </a:rPr>
                <a:t>请您在此修改您的内容</a:t>
              </a:r>
              <a:endParaRPr lang="zh-CN" altLang="en-US" sz="12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君黑-75简" panose="00020600040101010101" charset="-122"/>
                <a:sym typeface="思源黑体" panose="020B0400000000000000" pitchFamily="34" charset="-122"/>
              </a:endParaRPr>
            </a:p>
          </p:txBody>
        </p:sp>
        <p:sp>
          <p:nvSpPr>
            <p:cNvPr id="43" name="TextBox 19"/>
            <p:cNvSpPr txBox="1">
              <a:spLocks noChangeArrowheads="1"/>
            </p:cNvSpPr>
            <p:nvPr/>
          </p:nvSpPr>
          <p:spPr bwMode="auto">
            <a:xfrm>
              <a:off x="8171413" y="2933169"/>
              <a:ext cx="3222660" cy="3404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274" tIns="46637" rIns="93274" bIns="46637" numCol="1" anchor="t" anchorCtr="0" compatLnSpc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PART 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宋体" pitchFamily="2" charset="-122"/>
                  <a:sym typeface="Source Han Serif SC" panose="02020400000000000000" pitchFamily="18" charset="-122"/>
                </a:rPr>
                <a:t>02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Regular" panose="020B0703020204020201" charset="-122"/>
                <a:ea typeface="Microsoft YaHei Regular" panose="020B0703020204020201" charset="-122"/>
                <a:cs typeface="宋体" pitchFamily="2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04825" y="368303"/>
            <a:ext cx="3667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spc="600" dirty="0" smtClean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点击添加标题</a:t>
            </a:r>
            <a:endParaRPr lang="zh-CN" altLang="en-US" sz="2800" spc="600" dirty="0" smtClean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461375" y="261851"/>
            <a:ext cx="322580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/>
            <a:r>
              <a:rPr lang="zh-CN" altLang="en-US" dirty="0">
                <a:solidFill>
                  <a:srgbClr val="A80000"/>
                </a:solidFill>
                <a:latin typeface="Microsoft YaHei Regular" panose="020B0703020204020201" charset="-122"/>
                <a:ea typeface="Microsoft YaHei Regular" panose="020B0703020204020201" charset="-122"/>
              </a:rPr>
              <a:t>计算机学院党建工作年终总结</a:t>
            </a:r>
            <a:endParaRPr lang="zh-CN" altLang="en-US" dirty="0">
              <a:solidFill>
                <a:srgbClr val="A80000"/>
              </a:solidFill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Light"/>
        <a:ea typeface="思源黑体 CN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2538</Words>
  <Application>WPS 演示</Application>
  <PresentationFormat>自定义</PresentationFormat>
  <Paragraphs>364</Paragraphs>
  <Slides>21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方正书宋_GBK</vt:lpstr>
      <vt:lpstr>Wingdings</vt:lpstr>
      <vt:lpstr>微软雅黑</vt:lpstr>
      <vt:lpstr>Microsoft YaHei Bold</vt:lpstr>
      <vt:lpstr>Microsoft YaHei Regular</vt:lpstr>
      <vt:lpstr>Source Han Serif SC</vt:lpstr>
      <vt:lpstr>苹方-简</vt:lpstr>
      <vt:lpstr>宋体</vt:lpstr>
      <vt:lpstr>字体视界-NEW魏碑体</vt:lpstr>
      <vt:lpstr>汉仪书宋二KW</vt:lpstr>
      <vt:lpstr>Open Sans</vt:lpstr>
      <vt:lpstr>汉仪君黑-75简</vt:lpstr>
      <vt:lpstr>思源黑体</vt:lpstr>
      <vt:lpstr>Gill Sans</vt:lpstr>
      <vt:lpstr>宋体</vt:lpstr>
      <vt:lpstr>Arial Unicode MS</vt:lpstr>
      <vt:lpstr>思源黑体 CN Medium</vt:lpstr>
      <vt:lpstr>思源黑体 CN Light</vt:lpstr>
      <vt:lpstr>思源黑体 CN Normal</vt:lpstr>
      <vt:lpstr>Calibri</vt:lpstr>
      <vt:lpstr>Helvetica Neue</vt:lpstr>
      <vt:lpstr>华文宋体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ruhe</cp:lastModifiedBy>
  <cp:revision>54</cp:revision>
  <dcterms:created xsi:type="dcterms:W3CDTF">2022-09-06T01:02:27Z</dcterms:created>
  <dcterms:modified xsi:type="dcterms:W3CDTF">2022-09-06T01:02:27Z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2052-3.9.6.6441</vt:lpwstr>
  </property>
</Properties>
</file>