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409" r:id="rId3"/>
    <p:sldId id="410" r:id="rId4"/>
    <p:sldId id="411" r:id="rId5"/>
    <p:sldId id="44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40000"/>
    <a:srgbClr val="B60008"/>
    <a:srgbClr val="8C0005"/>
    <a:srgbClr val="8B0105"/>
    <a:srgbClr val="E3AA91"/>
    <a:srgbClr val="C58407"/>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chemeClr val="tx2">
                <a:lumMod val="75000"/>
                <a:lumOff val="25000"/>
              </a:schemeClr>
            </a:solidFill>
            <a:ln>
              <a:noFill/>
            </a:ln>
            <a:effectLst/>
          </c:spPr>
          <c:invertIfNegative val="0"/>
          <c:dLbls>
            <c:delete val="1"/>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1">
                <a:lumMod val="50000"/>
              </a:schemeClr>
            </a:solidFill>
            <a:ln>
              <a:noFill/>
            </a:ln>
            <a:effectLst/>
          </c:spPr>
          <c:invertIfNegative val="0"/>
          <c:dLbls>
            <c:delete val="1"/>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0070C0"/>
            </a:solidFill>
            <a:ln>
              <a:noFill/>
            </a:ln>
            <a:effectLst/>
          </c:spPr>
          <c:invertIfNegative val="0"/>
          <c:dLbls>
            <c:delete val="1"/>
          </c:dLbls>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24138211"/>
        <c:axId val="141863839"/>
      </c:barChart>
      <c:catAx>
        <c:axId val="2241382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1863839"/>
        <c:crosses val="autoZero"/>
        <c:auto val="1"/>
        <c:lblAlgn val="ctr"/>
        <c:lblOffset val="100"/>
        <c:noMultiLvlLbl val="0"/>
      </c:catAx>
      <c:valAx>
        <c:axId val="141863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2413821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2.jpeg"/><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3"/>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4"/>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6"/>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703020204020201"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7"/>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703020204020201"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703020204020201"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4"/>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5"/>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703020204020201"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703020204020201"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703020204020201"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703020204020201"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703020204020201"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703020204020201"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703020204020201"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7"/>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703020204020201"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3"/>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703020204020201"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703020204020201"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703020204020201"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703020204020201"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703020204020201"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8"/>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3"/>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703020204020201"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4"/>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703020204020201"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703020204020201"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703020204020201"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703020204020201"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6.xml"/><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0.xml"/><Relationship Id="rId2" Type="http://schemas.openxmlformats.org/officeDocument/2006/relationships/image" Target="../media/image4.jpeg"/><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image" Target="../media/image1.sv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13.png"/><Relationship Id="rId3" Type="http://schemas.openxmlformats.org/officeDocument/2006/relationships/tags" Target="../tags/tag71.xml"/><Relationship Id="rId2" Type="http://schemas.openxmlformats.org/officeDocument/2006/relationships/image" Target="../media/image12.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5.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348865" y="2613025"/>
            <a:ext cx="7493635" cy="922020"/>
          </a:xfrm>
          <a:prstGeom prst="rect">
            <a:avLst/>
          </a:prstGeom>
          <a:noFill/>
        </p:spPr>
        <p:txBody>
          <a:bodyPr wrap="square" rtlCol="0">
            <a:spAutoFit/>
          </a:bodyPr>
          <a:p>
            <a:pPr algn="dist"/>
            <a:r>
              <a:rPr lang="zh-CN" altLang="en-US" sz="5400" b="1">
                <a:solidFill>
                  <a:srgbClr val="0527AF"/>
                </a:solidFill>
                <a:latin typeface="+mj-ea"/>
                <a:ea typeface="+mj-ea"/>
              </a:rPr>
              <a:t>计算机学院教学类标题</a:t>
            </a:r>
            <a:endParaRPr lang="zh-CN" altLang="en-US" sz="5400" b="1">
              <a:solidFill>
                <a:srgbClr val="0527AF"/>
              </a:solidFill>
              <a:latin typeface="+mj-ea"/>
              <a:ea typeface="+mj-ea"/>
            </a:endParaRPr>
          </a:p>
        </p:txBody>
      </p:sp>
      <p:sp>
        <p:nvSpPr>
          <p:cNvPr id="3" name="文本框 2"/>
          <p:cNvSpPr txBox="1"/>
          <p:nvPr/>
        </p:nvSpPr>
        <p:spPr>
          <a:xfrm>
            <a:off x="5093970" y="3790950"/>
            <a:ext cx="2004695" cy="398780"/>
          </a:xfrm>
          <a:prstGeom prst="rect">
            <a:avLst/>
          </a:prstGeom>
          <a:noFill/>
        </p:spPr>
        <p:txBody>
          <a:bodyPr wrap="square" rtlCol="0">
            <a:spAutoFit/>
          </a:bodyPr>
          <a:p>
            <a:r>
              <a:rPr lang="zh-CN" altLang="en-US" sz="2000">
                <a:solidFill>
                  <a:srgbClr val="0527AF"/>
                </a:solidFill>
                <a:latin typeface="+mj-ea"/>
                <a:ea typeface="+mj-ea"/>
              </a:rPr>
              <a:t>主讲人：代用名</a:t>
            </a:r>
            <a:endParaRPr lang="zh-CN" altLang="en-US" sz="2000">
              <a:solidFill>
                <a:srgbClr val="0527AF"/>
              </a:solidFill>
              <a:latin typeface="+mj-ea"/>
              <a:ea typeface="+mj-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932815" y="1500505"/>
            <a:ext cx="4675505" cy="1118870"/>
            <a:chOff x="1319" y="2363"/>
            <a:chExt cx="7363" cy="1762"/>
          </a:xfrm>
        </p:grpSpPr>
        <p:sp>
          <p:nvSpPr>
            <p:cNvPr id="4" name="任意多边形 3"/>
            <p:cNvSpPr/>
            <p:nvPr/>
          </p:nvSpPr>
          <p:spPr>
            <a:xfrm>
              <a:off x="1366" y="2375"/>
              <a:ext cx="7316" cy="1744"/>
            </a:xfrm>
            <a:custGeom>
              <a:avLst/>
              <a:gdLst/>
              <a:ahLst/>
              <a:cxnLst>
                <a:cxn ang="3">
                  <a:pos x="hc" y="t"/>
                </a:cxn>
                <a:cxn ang="cd2">
                  <a:pos x="l" y="vc"/>
                </a:cxn>
                <a:cxn ang="cd4">
                  <a:pos x="hc" y="b"/>
                </a:cxn>
                <a:cxn ang="0">
                  <a:pos x="r" y="vc"/>
                </a:cxn>
              </a:cxnLst>
              <a:rect l="l" t="t" r="r" b="b"/>
              <a:pathLst>
                <a:path w="7316" h="1744">
                  <a:moveTo>
                    <a:pt x="0" y="0"/>
                  </a:moveTo>
                  <a:lnTo>
                    <a:pt x="1187" y="0"/>
                  </a:lnTo>
                  <a:lnTo>
                    <a:pt x="4909" y="0"/>
                  </a:lnTo>
                  <a:lnTo>
                    <a:pt x="6445" y="0"/>
                  </a:lnTo>
                  <a:cubicBezTo>
                    <a:pt x="6926" y="0"/>
                    <a:pt x="7316" y="390"/>
                    <a:pt x="7316" y="872"/>
                  </a:cubicBezTo>
                  <a:cubicBezTo>
                    <a:pt x="7316" y="1353"/>
                    <a:pt x="6926" y="1743"/>
                    <a:pt x="6445" y="1743"/>
                  </a:cubicBezTo>
                  <a:lnTo>
                    <a:pt x="4909" y="1743"/>
                  </a:lnTo>
                  <a:lnTo>
                    <a:pt x="4909" y="1744"/>
                  </a:lnTo>
                  <a:lnTo>
                    <a:pt x="0" y="1744"/>
                  </a:lnTo>
                  <a:lnTo>
                    <a:pt x="0"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5" name="矩形 4"/>
            <p:cNvSpPr/>
            <p:nvPr/>
          </p:nvSpPr>
          <p:spPr>
            <a:xfrm>
              <a:off x="1319" y="2363"/>
              <a:ext cx="333" cy="17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 name="椭圆 5"/>
            <p:cNvSpPr/>
            <p:nvPr/>
          </p:nvSpPr>
          <p:spPr>
            <a:xfrm>
              <a:off x="7204" y="2619"/>
              <a:ext cx="1240" cy="12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2" name="Content Placeholder 2"/>
            <p:cNvSpPr txBox="1"/>
            <p:nvPr/>
          </p:nvSpPr>
          <p:spPr bwMode="auto">
            <a:xfrm>
              <a:off x="1876" y="3029"/>
              <a:ext cx="468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4" name="文本框 13"/>
            <p:cNvSpPr txBox="1"/>
            <p:nvPr/>
          </p:nvSpPr>
          <p:spPr>
            <a:xfrm>
              <a:off x="1876" y="2498"/>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grpSp>
        <p:nvGrpSpPr>
          <p:cNvPr id="15" name="组合 14"/>
          <p:cNvGrpSpPr/>
          <p:nvPr/>
        </p:nvGrpSpPr>
        <p:grpSpPr>
          <a:xfrm>
            <a:off x="5947410" y="1505585"/>
            <a:ext cx="4675505" cy="1118870"/>
            <a:chOff x="1319" y="2363"/>
            <a:chExt cx="7363" cy="1762"/>
          </a:xfrm>
        </p:grpSpPr>
        <p:sp>
          <p:nvSpPr>
            <p:cNvPr id="16" name="任意多边形 15"/>
            <p:cNvSpPr/>
            <p:nvPr/>
          </p:nvSpPr>
          <p:spPr>
            <a:xfrm>
              <a:off x="1366" y="2375"/>
              <a:ext cx="7316" cy="1744"/>
            </a:xfrm>
            <a:custGeom>
              <a:avLst/>
              <a:gdLst/>
              <a:ahLst/>
              <a:cxnLst>
                <a:cxn ang="3">
                  <a:pos x="hc" y="t"/>
                </a:cxn>
                <a:cxn ang="cd2">
                  <a:pos x="l" y="vc"/>
                </a:cxn>
                <a:cxn ang="cd4">
                  <a:pos x="hc" y="b"/>
                </a:cxn>
                <a:cxn ang="0">
                  <a:pos x="r" y="vc"/>
                </a:cxn>
              </a:cxnLst>
              <a:rect l="l" t="t" r="r" b="b"/>
              <a:pathLst>
                <a:path w="7316" h="1744">
                  <a:moveTo>
                    <a:pt x="0" y="0"/>
                  </a:moveTo>
                  <a:lnTo>
                    <a:pt x="1187" y="0"/>
                  </a:lnTo>
                  <a:lnTo>
                    <a:pt x="4909" y="0"/>
                  </a:lnTo>
                  <a:lnTo>
                    <a:pt x="6445" y="0"/>
                  </a:lnTo>
                  <a:cubicBezTo>
                    <a:pt x="6926" y="0"/>
                    <a:pt x="7316" y="390"/>
                    <a:pt x="7316" y="872"/>
                  </a:cubicBezTo>
                  <a:cubicBezTo>
                    <a:pt x="7316" y="1353"/>
                    <a:pt x="6926" y="1743"/>
                    <a:pt x="6445" y="1743"/>
                  </a:cubicBezTo>
                  <a:lnTo>
                    <a:pt x="4909" y="1743"/>
                  </a:lnTo>
                  <a:lnTo>
                    <a:pt x="4909" y="1744"/>
                  </a:lnTo>
                  <a:lnTo>
                    <a:pt x="0" y="1744"/>
                  </a:lnTo>
                  <a:lnTo>
                    <a:pt x="0"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7" name="矩形 16"/>
            <p:cNvSpPr/>
            <p:nvPr/>
          </p:nvSpPr>
          <p:spPr>
            <a:xfrm>
              <a:off x="1319" y="2363"/>
              <a:ext cx="333" cy="17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0" name="椭圆 19"/>
            <p:cNvSpPr/>
            <p:nvPr/>
          </p:nvSpPr>
          <p:spPr>
            <a:xfrm>
              <a:off x="7204" y="2619"/>
              <a:ext cx="1240" cy="12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1" name="Content Placeholder 2"/>
            <p:cNvSpPr txBox="1"/>
            <p:nvPr/>
          </p:nvSpPr>
          <p:spPr bwMode="auto">
            <a:xfrm>
              <a:off x="1876" y="3029"/>
              <a:ext cx="468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2" name="文本框 21"/>
            <p:cNvSpPr txBox="1"/>
            <p:nvPr/>
          </p:nvSpPr>
          <p:spPr>
            <a:xfrm>
              <a:off x="1876" y="2498"/>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grpSp>
        <p:nvGrpSpPr>
          <p:cNvPr id="23" name="组合 22"/>
          <p:cNvGrpSpPr/>
          <p:nvPr/>
        </p:nvGrpSpPr>
        <p:grpSpPr>
          <a:xfrm>
            <a:off x="932815" y="2872740"/>
            <a:ext cx="4675505" cy="1118870"/>
            <a:chOff x="1319" y="2363"/>
            <a:chExt cx="7363" cy="1762"/>
          </a:xfrm>
        </p:grpSpPr>
        <p:sp>
          <p:nvSpPr>
            <p:cNvPr id="24" name="任意多边形 23"/>
            <p:cNvSpPr/>
            <p:nvPr/>
          </p:nvSpPr>
          <p:spPr>
            <a:xfrm>
              <a:off x="1366" y="2375"/>
              <a:ext cx="7316" cy="1744"/>
            </a:xfrm>
            <a:custGeom>
              <a:avLst/>
              <a:gdLst/>
              <a:ahLst/>
              <a:cxnLst>
                <a:cxn ang="3">
                  <a:pos x="hc" y="t"/>
                </a:cxn>
                <a:cxn ang="cd2">
                  <a:pos x="l" y="vc"/>
                </a:cxn>
                <a:cxn ang="cd4">
                  <a:pos x="hc" y="b"/>
                </a:cxn>
                <a:cxn ang="0">
                  <a:pos x="r" y="vc"/>
                </a:cxn>
              </a:cxnLst>
              <a:rect l="l" t="t" r="r" b="b"/>
              <a:pathLst>
                <a:path w="7316" h="1744">
                  <a:moveTo>
                    <a:pt x="0" y="0"/>
                  </a:moveTo>
                  <a:lnTo>
                    <a:pt x="1187" y="0"/>
                  </a:lnTo>
                  <a:lnTo>
                    <a:pt x="4909" y="0"/>
                  </a:lnTo>
                  <a:lnTo>
                    <a:pt x="6445" y="0"/>
                  </a:lnTo>
                  <a:cubicBezTo>
                    <a:pt x="6926" y="0"/>
                    <a:pt x="7316" y="390"/>
                    <a:pt x="7316" y="872"/>
                  </a:cubicBezTo>
                  <a:cubicBezTo>
                    <a:pt x="7316" y="1353"/>
                    <a:pt x="6926" y="1743"/>
                    <a:pt x="6445" y="1743"/>
                  </a:cubicBezTo>
                  <a:lnTo>
                    <a:pt x="4909" y="1743"/>
                  </a:lnTo>
                  <a:lnTo>
                    <a:pt x="4909" y="1744"/>
                  </a:lnTo>
                  <a:lnTo>
                    <a:pt x="0" y="1744"/>
                  </a:lnTo>
                  <a:lnTo>
                    <a:pt x="0"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7" name="矩形 26"/>
            <p:cNvSpPr/>
            <p:nvPr/>
          </p:nvSpPr>
          <p:spPr>
            <a:xfrm>
              <a:off x="1319" y="2363"/>
              <a:ext cx="333" cy="17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8" name="椭圆 27"/>
            <p:cNvSpPr/>
            <p:nvPr/>
          </p:nvSpPr>
          <p:spPr>
            <a:xfrm>
              <a:off x="7204" y="2619"/>
              <a:ext cx="1240" cy="12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7" name="Content Placeholder 2"/>
            <p:cNvSpPr txBox="1"/>
            <p:nvPr/>
          </p:nvSpPr>
          <p:spPr bwMode="auto">
            <a:xfrm>
              <a:off x="1876" y="3029"/>
              <a:ext cx="468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9" name="文本框 8"/>
            <p:cNvSpPr txBox="1"/>
            <p:nvPr/>
          </p:nvSpPr>
          <p:spPr>
            <a:xfrm>
              <a:off x="1876" y="2498"/>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grpSp>
        <p:nvGrpSpPr>
          <p:cNvPr id="79" name="组合 78"/>
          <p:cNvGrpSpPr/>
          <p:nvPr/>
        </p:nvGrpSpPr>
        <p:grpSpPr>
          <a:xfrm>
            <a:off x="5947410" y="2877820"/>
            <a:ext cx="4675505" cy="1118870"/>
            <a:chOff x="1319" y="2363"/>
            <a:chExt cx="7363" cy="1762"/>
          </a:xfrm>
        </p:grpSpPr>
        <p:sp>
          <p:nvSpPr>
            <p:cNvPr id="80" name="任意多边形 79"/>
            <p:cNvSpPr/>
            <p:nvPr/>
          </p:nvSpPr>
          <p:spPr>
            <a:xfrm>
              <a:off x="1366" y="2375"/>
              <a:ext cx="7316" cy="1744"/>
            </a:xfrm>
            <a:custGeom>
              <a:avLst/>
              <a:gdLst/>
              <a:ahLst/>
              <a:cxnLst>
                <a:cxn ang="3">
                  <a:pos x="hc" y="t"/>
                </a:cxn>
                <a:cxn ang="cd2">
                  <a:pos x="l" y="vc"/>
                </a:cxn>
                <a:cxn ang="cd4">
                  <a:pos x="hc" y="b"/>
                </a:cxn>
                <a:cxn ang="0">
                  <a:pos x="r" y="vc"/>
                </a:cxn>
              </a:cxnLst>
              <a:rect l="l" t="t" r="r" b="b"/>
              <a:pathLst>
                <a:path w="7316" h="1744">
                  <a:moveTo>
                    <a:pt x="0" y="0"/>
                  </a:moveTo>
                  <a:lnTo>
                    <a:pt x="1187" y="0"/>
                  </a:lnTo>
                  <a:lnTo>
                    <a:pt x="4909" y="0"/>
                  </a:lnTo>
                  <a:lnTo>
                    <a:pt x="6445" y="0"/>
                  </a:lnTo>
                  <a:cubicBezTo>
                    <a:pt x="6926" y="0"/>
                    <a:pt x="7316" y="390"/>
                    <a:pt x="7316" y="872"/>
                  </a:cubicBezTo>
                  <a:cubicBezTo>
                    <a:pt x="7316" y="1353"/>
                    <a:pt x="6926" y="1743"/>
                    <a:pt x="6445" y="1743"/>
                  </a:cubicBezTo>
                  <a:lnTo>
                    <a:pt x="4909" y="1743"/>
                  </a:lnTo>
                  <a:lnTo>
                    <a:pt x="4909" y="1744"/>
                  </a:lnTo>
                  <a:lnTo>
                    <a:pt x="0" y="1744"/>
                  </a:lnTo>
                  <a:lnTo>
                    <a:pt x="0"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81" name="矩形 80"/>
            <p:cNvSpPr/>
            <p:nvPr/>
          </p:nvSpPr>
          <p:spPr>
            <a:xfrm>
              <a:off x="1319" y="2363"/>
              <a:ext cx="333" cy="17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82" name="椭圆 81"/>
            <p:cNvSpPr/>
            <p:nvPr/>
          </p:nvSpPr>
          <p:spPr>
            <a:xfrm>
              <a:off x="7204" y="2619"/>
              <a:ext cx="1240" cy="12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0" name="Content Placeholder 2"/>
            <p:cNvSpPr txBox="1"/>
            <p:nvPr/>
          </p:nvSpPr>
          <p:spPr bwMode="auto">
            <a:xfrm>
              <a:off x="1876" y="3029"/>
              <a:ext cx="468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84" name="文本框 83"/>
            <p:cNvSpPr txBox="1"/>
            <p:nvPr/>
          </p:nvSpPr>
          <p:spPr>
            <a:xfrm>
              <a:off x="1876" y="2498"/>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grpSp>
        <p:nvGrpSpPr>
          <p:cNvPr id="85" name="组合 84"/>
          <p:cNvGrpSpPr/>
          <p:nvPr/>
        </p:nvGrpSpPr>
        <p:grpSpPr>
          <a:xfrm>
            <a:off x="932815" y="4298315"/>
            <a:ext cx="4675505" cy="1118870"/>
            <a:chOff x="1319" y="2363"/>
            <a:chExt cx="7363" cy="1762"/>
          </a:xfrm>
        </p:grpSpPr>
        <p:sp>
          <p:nvSpPr>
            <p:cNvPr id="11" name="任意多边形 10"/>
            <p:cNvSpPr/>
            <p:nvPr/>
          </p:nvSpPr>
          <p:spPr>
            <a:xfrm>
              <a:off x="1366" y="2375"/>
              <a:ext cx="7316" cy="1744"/>
            </a:xfrm>
            <a:custGeom>
              <a:avLst/>
              <a:gdLst/>
              <a:ahLst/>
              <a:cxnLst>
                <a:cxn ang="3">
                  <a:pos x="hc" y="t"/>
                </a:cxn>
                <a:cxn ang="cd2">
                  <a:pos x="l" y="vc"/>
                </a:cxn>
                <a:cxn ang="cd4">
                  <a:pos x="hc" y="b"/>
                </a:cxn>
                <a:cxn ang="0">
                  <a:pos x="r" y="vc"/>
                </a:cxn>
              </a:cxnLst>
              <a:rect l="l" t="t" r="r" b="b"/>
              <a:pathLst>
                <a:path w="7316" h="1744">
                  <a:moveTo>
                    <a:pt x="0" y="0"/>
                  </a:moveTo>
                  <a:lnTo>
                    <a:pt x="1187" y="0"/>
                  </a:lnTo>
                  <a:lnTo>
                    <a:pt x="4909" y="0"/>
                  </a:lnTo>
                  <a:lnTo>
                    <a:pt x="6445" y="0"/>
                  </a:lnTo>
                  <a:cubicBezTo>
                    <a:pt x="6926" y="0"/>
                    <a:pt x="7316" y="390"/>
                    <a:pt x="7316" y="872"/>
                  </a:cubicBezTo>
                  <a:cubicBezTo>
                    <a:pt x="7316" y="1353"/>
                    <a:pt x="6926" y="1743"/>
                    <a:pt x="6445" y="1743"/>
                  </a:cubicBezTo>
                  <a:lnTo>
                    <a:pt x="4909" y="1743"/>
                  </a:lnTo>
                  <a:lnTo>
                    <a:pt x="4909" y="1744"/>
                  </a:lnTo>
                  <a:lnTo>
                    <a:pt x="0" y="1744"/>
                  </a:lnTo>
                  <a:lnTo>
                    <a:pt x="0"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8" name="矩形 17"/>
            <p:cNvSpPr/>
            <p:nvPr/>
          </p:nvSpPr>
          <p:spPr>
            <a:xfrm>
              <a:off x="1319" y="2363"/>
              <a:ext cx="333" cy="17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88" name="椭圆 87"/>
            <p:cNvSpPr/>
            <p:nvPr/>
          </p:nvSpPr>
          <p:spPr>
            <a:xfrm>
              <a:off x="7204" y="2619"/>
              <a:ext cx="1240" cy="12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9" name="Content Placeholder 2"/>
            <p:cNvSpPr txBox="1"/>
            <p:nvPr/>
          </p:nvSpPr>
          <p:spPr bwMode="auto">
            <a:xfrm>
              <a:off x="1876" y="3029"/>
              <a:ext cx="468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5" name="文本框 24"/>
            <p:cNvSpPr txBox="1"/>
            <p:nvPr/>
          </p:nvSpPr>
          <p:spPr>
            <a:xfrm>
              <a:off x="1876" y="2498"/>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grpSp>
        <p:nvGrpSpPr>
          <p:cNvPr id="91" name="组合 90"/>
          <p:cNvGrpSpPr/>
          <p:nvPr/>
        </p:nvGrpSpPr>
        <p:grpSpPr>
          <a:xfrm>
            <a:off x="5947410" y="4294505"/>
            <a:ext cx="4675505" cy="1118870"/>
            <a:chOff x="1319" y="2363"/>
            <a:chExt cx="7363" cy="1762"/>
          </a:xfrm>
        </p:grpSpPr>
        <p:sp>
          <p:nvSpPr>
            <p:cNvPr id="26" name="任意多边形 25"/>
            <p:cNvSpPr/>
            <p:nvPr/>
          </p:nvSpPr>
          <p:spPr>
            <a:xfrm>
              <a:off x="1366" y="2375"/>
              <a:ext cx="7316" cy="1744"/>
            </a:xfrm>
            <a:custGeom>
              <a:avLst/>
              <a:gdLst/>
              <a:ahLst/>
              <a:cxnLst>
                <a:cxn ang="3">
                  <a:pos x="hc" y="t"/>
                </a:cxn>
                <a:cxn ang="cd2">
                  <a:pos x="l" y="vc"/>
                </a:cxn>
                <a:cxn ang="cd4">
                  <a:pos x="hc" y="b"/>
                </a:cxn>
                <a:cxn ang="0">
                  <a:pos x="r" y="vc"/>
                </a:cxn>
              </a:cxnLst>
              <a:rect l="l" t="t" r="r" b="b"/>
              <a:pathLst>
                <a:path w="7316" h="1744">
                  <a:moveTo>
                    <a:pt x="0" y="0"/>
                  </a:moveTo>
                  <a:lnTo>
                    <a:pt x="1187" y="0"/>
                  </a:lnTo>
                  <a:lnTo>
                    <a:pt x="4909" y="0"/>
                  </a:lnTo>
                  <a:lnTo>
                    <a:pt x="6445" y="0"/>
                  </a:lnTo>
                  <a:cubicBezTo>
                    <a:pt x="6926" y="0"/>
                    <a:pt x="7316" y="390"/>
                    <a:pt x="7316" y="872"/>
                  </a:cubicBezTo>
                  <a:cubicBezTo>
                    <a:pt x="7316" y="1353"/>
                    <a:pt x="6926" y="1743"/>
                    <a:pt x="6445" y="1743"/>
                  </a:cubicBezTo>
                  <a:lnTo>
                    <a:pt x="4909" y="1743"/>
                  </a:lnTo>
                  <a:lnTo>
                    <a:pt x="4909" y="1744"/>
                  </a:lnTo>
                  <a:lnTo>
                    <a:pt x="0" y="1744"/>
                  </a:lnTo>
                  <a:lnTo>
                    <a:pt x="0"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9" name="矩形 28"/>
            <p:cNvSpPr/>
            <p:nvPr/>
          </p:nvSpPr>
          <p:spPr>
            <a:xfrm>
              <a:off x="1319" y="2363"/>
              <a:ext cx="333" cy="17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94" name="椭圆 93"/>
            <p:cNvSpPr/>
            <p:nvPr/>
          </p:nvSpPr>
          <p:spPr>
            <a:xfrm>
              <a:off x="7204" y="2619"/>
              <a:ext cx="1240" cy="12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95" name="Content Placeholder 2"/>
            <p:cNvSpPr txBox="1"/>
            <p:nvPr/>
          </p:nvSpPr>
          <p:spPr bwMode="auto">
            <a:xfrm>
              <a:off x="1876" y="3029"/>
              <a:ext cx="468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30" name="文本框 29"/>
            <p:cNvSpPr txBox="1"/>
            <p:nvPr/>
          </p:nvSpPr>
          <p:spPr>
            <a:xfrm>
              <a:off x="1876" y="2498"/>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sp>
        <p:nvSpPr>
          <p:cNvPr id="98" name="任意多边形 97"/>
          <p:cNvSpPr/>
          <p:nvPr/>
        </p:nvSpPr>
        <p:spPr>
          <a:xfrm>
            <a:off x="4867275" y="3282950"/>
            <a:ext cx="389890" cy="291465"/>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99" name="任意多边形 98"/>
          <p:cNvSpPr/>
          <p:nvPr/>
        </p:nvSpPr>
        <p:spPr>
          <a:xfrm>
            <a:off x="4869815" y="4640580"/>
            <a:ext cx="390525" cy="4273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97" name="任意多边形 96"/>
          <p:cNvSpPr/>
          <p:nvPr/>
        </p:nvSpPr>
        <p:spPr>
          <a:xfrm>
            <a:off x="9906000" y="1910715"/>
            <a:ext cx="344170" cy="309245"/>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pic>
        <p:nvPicPr>
          <p:cNvPr id="100" name="图片 15" descr="C:\Users\Administrator\Desktop\网址.svg网址"/>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4867275" y="1863725"/>
            <a:ext cx="393065" cy="393065"/>
          </a:xfrm>
          <a:prstGeom prst="rect">
            <a:avLst/>
          </a:prstGeom>
          <a:effectLst>
            <a:outerShdw blurRad="50800" dist="38100" dir="2700000" algn="tl" rotWithShape="0">
              <a:prstClr val="black">
                <a:alpha val="20000"/>
              </a:prstClr>
            </a:outerShdw>
          </a:effectLst>
        </p:spPr>
      </p:pic>
      <p:sp>
        <p:nvSpPr>
          <p:cNvPr id="285" name="任意多边形 284"/>
          <p:cNvSpPr/>
          <p:nvPr/>
        </p:nvSpPr>
        <p:spPr>
          <a:xfrm>
            <a:off x="9863455" y="3214370"/>
            <a:ext cx="429895" cy="429895"/>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01" name="任意多边形 100"/>
          <p:cNvSpPr/>
          <p:nvPr/>
        </p:nvSpPr>
        <p:spPr>
          <a:xfrm>
            <a:off x="9872980" y="4640580"/>
            <a:ext cx="420370" cy="35369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01" h="2507">
                <a:moveTo>
                  <a:pt x="5" y="2351"/>
                </a:moveTo>
                <a:lnTo>
                  <a:pt x="5" y="2346"/>
                </a:lnTo>
                <a:cubicBezTo>
                  <a:pt x="3" y="2261"/>
                  <a:pt x="89" y="2192"/>
                  <a:pt x="158" y="2194"/>
                </a:cubicBezTo>
                <a:lnTo>
                  <a:pt x="162" y="2194"/>
                </a:lnTo>
                <a:lnTo>
                  <a:pt x="163" y="2194"/>
                </a:lnTo>
                <a:cubicBezTo>
                  <a:pt x="171" y="2194"/>
                  <a:pt x="186" y="2196"/>
                  <a:pt x="185" y="2196"/>
                </a:cubicBezTo>
                <a:cubicBezTo>
                  <a:pt x="187" y="2195"/>
                  <a:pt x="197" y="2194"/>
                  <a:pt x="198" y="2194"/>
                </a:cubicBezTo>
                <a:lnTo>
                  <a:pt x="198" y="2194"/>
                </a:lnTo>
                <a:lnTo>
                  <a:pt x="2801" y="2194"/>
                </a:lnTo>
                <a:lnTo>
                  <a:pt x="2802" y="2194"/>
                </a:lnTo>
                <a:cubicBezTo>
                  <a:pt x="2808" y="2194"/>
                  <a:pt x="2818" y="2197"/>
                  <a:pt x="2817" y="2197"/>
                </a:cubicBezTo>
                <a:cubicBezTo>
                  <a:pt x="2824" y="2195"/>
                  <a:pt x="2840" y="2194"/>
                  <a:pt x="2843" y="2194"/>
                </a:cubicBezTo>
                <a:lnTo>
                  <a:pt x="2844" y="2194"/>
                </a:lnTo>
                <a:lnTo>
                  <a:pt x="2844" y="2194"/>
                </a:lnTo>
                <a:lnTo>
                  <a:pt x="2845" y="2194"/>
                </a:lnTo>
                <a:lnTo>
                  <a:pt x="2849" y="2194"/>
                </a:lnTo>
                <a:cubicBezTo>
                  <a:pt x="2935" y="2192"/>
                  <a:pt x="3003" y="2278"/>
                  <a:pt x="3001" y="2347"/>
                </a:cubicBezTo>
                <a:lnTo>
                  <a:pt x="3001" y="2351"/>
                </a:lnTo>
                <a:lnTo>
                  <a:pt x="3001" y="2355"/>
                </a:lnTo>
                <a:cubicBezTo>
                  <a:pt x="3004" y="2441"/>
                  <a:pt x="2917" y="2509"/>
                  <a:pt x="2848" y="2507"/>
                </a:cubicBezTo>
                <a:lnTo>
                  <a:pt x="2845" y="2507"/>
                </a:lnTo>
                <a:lnTo>
                  <a:pt x="2843" y="2507"/>
                </a:lnTo>
                <a:lnTo>
                  <a:pt x="2842" y="2507"/>
                </a:lnTo>
                <a:cubicBezTo>
                  <a:pt x="2833" y="2507"/>
                  <a:pt x="2818" y="2505"/>
                  <a:pt x="2817" y="2505"/>
                </a:cubicBezTo>
                <a:cubicBezTo>
                  <a:pt x="2815" y="2506"/>
                  <a:pt x="2804" y="2507"/>
                  <a:pt x="2802" y="2507"/>
                </a:cubicBezTo>
                <a:lnTo>
                  <a:pt x="2801" y="2507"/>
                </a:lnTo>
                <a:lnTo>
                  <a:pt x="2801" y="2507"/>
                </a:lnTo>
                <a:lnTo>
                  <a:pt x="198" y="2507"/>
                </a:lnTo>
                <a:lnTo>
                  <a:pt x="197" y="2507"/>
                </a:lnTo>
                <a:cubicBezTo>
                  <a:pt x="192" y="2507"/>
                  <a:pt x="184" y="2505"/>
                  <a:pt x="185" y="2505"/>
                </a:cubicBezTo>
                <a:cubicBezTo>
                  <a:pt x="180" y="2506"/>
                  <a:pt x="165" y="2507"/>
                  <a:pt x="163" y="2507"/>
                </a:cubicBezTo>
                <a:lnTo>
                  <a:pt x="162" y="2507"/>
                </a:lnTo>
                <a:lnTo>
                  <a:pt x="162" y="2507"/>
                </a:lnTo>
                <a:lnTo>
                  <a:pt x="162" y="2507"/>
                </a:lnTo>
                <a:lnTo>
                  <a:pt x="157" y="2507"/>
                </a:lnTo>
                <a:cubicBezTo>
                  <a:pt x="72" y="2510"/>
                  <a:pt x="3" y="2423"/>
                  <a:pt x="5" y="2354"/>
                </a:cubicBezTo>
                <a:lnTo>
                  <a:pt x="5" y="2351"/>
                </a:lnTo>
                <a:close/>
                <a:moveTo>
                  <a:pt x="0" y="333"/>
                </a:moveTo>
                <a:lnTo>
                  <a:pt x="0" y="325"/>
                </a:lnTo>
                <a:cubicBezTo>
                  <a:pt x="-5" y="142"/>
                  <a:pt x="179" y="-4"/>
                  <a:pt x="325" y="0"/>
                </a:cubicBezTo>
                <a:lnTo>
                  <a:pt x="333" y="0"/>
                </a:lnTo>
                <a:lnTo>
                  <a:pt x="2668" y="0"/>
                </a:lnTo>
                <a:lnTo>
                  <a:pt x="2676" y="0"/>
                </a:lnTo>
                <a:cubicBezTo>
                  <a:pt x="2859" y="-5"/>
                  <a:pt x="3005" y="179"/>
                  <a:pt x="3001" y="325"/>
                </a:cubicBezTo>
                <a:lnTo>
                  <a:pt x="3001" y="333"/>
                </a:lnTo>
                <a:lnTo>
                  <a:pt x="3001" y="1667"/>
                </a:lnTo>
                <a:lnTo>
                  <a:pt x="3001" y="1675"/>
                </a:lnTo>
                <a:cubicBezTo>
                  <a:pt x="3006" y="1858"/>
                  <a:pt x="2822" y="2004"/>
                  <a:pt x="2676" y="2000"/>
                </a:cubicBezTo>
                <a:lnTo>
                  <a:pt x="2668" y="2000"/>
                </a:lnTo>
                <a:lnTo>
                  <a:pt x="333" y="2000"/>
                </a:lnTo>
                <a:lnTo>
                  <a:pt x="325" y="2000"/>
                </a:lnTo>
                <a:cubicBezTo>
                  <a:pt x="142" y="2005"/>
                  <a:pt x="-4" y="1821"/>
                  <a:pt x="0" y="1675"/>
                </a:cubicBezTo>
                <a:lnTo>
                  <a:pt x="0" y="1667"/>
                </a:lnTo>
                <a:lnTo>
                  <a:pt x="0" y="333"/>
                </a:lnTo>
                <a:close/>
                <a:moveTo>
                  <a:pt x="276" y="495"/>
                </a:moveTo>
                <a:lnTo>
                  <a:pt x="276" y="489"/>
                </a:lnTo>
                <a:cubicBezTo>
                  <a:pt x="272" y="350"/>
                  <a:pt x="411" y="240"/>
                  <a:pt x="522" y="243"/>
                </a:cubicBezTo>
                <a:lnTo>
                  <a:pt x="528" y="243"/>
                </a:lnTo>
                <a:lnTo>
                  <a:pt x="2473" y="243"/>
                </a:lnTo>
                <a:lnTo>
                  <a:pt x="2479" y="243"/>
                </a:lnTo>
                <a:cubicBezTo>
                  <a:pt x="2618" y="239"/>
                  <a:pt x="2728" y="378"/>
                  <a:pt x="2725" y="489"/>
                </a:cubicBezTo>
                <a:lnTo>
                  <a:pt x="2725" y="495"/>
                </a:lnTo>
                <a:lnTo>
                  <a:pt x="2725" y="1505"/>
                </a:lnTo>
                <a:lnTo>
                  <a:pt x="2725" y="1511"/>
                </a:lnTo>
                <a:cubicBezTo>
                  <a:pt x="2729" y="1650"/>
                  <a:pt x="2590" y="1760"/>
                  <a:pt x="2479" y="1757"/>
                </a:cubicBezTo>
                <a:lnTo>
                  <a:pt x="2473" y="1757"/>
                </a:lnTo>
                <a:lnTo>
                  <a:pt x="528" y="1757"/>
                </a:lnTo>
                <a:lnTo>
                  <a:pt x="522" y="1757"/>
                </a:lnTo>
                <a:cubicBezTo>
                  <a:pt x="383" y="1761"/>
                  <a:pt x="273" y="1622"/>
                  <a:pt x="276" y="1511"/>
                </a:cubicBezTo>
                <a:lnTo>
                  <a:pt x="276" y="1505"/>
                </a:lnTo>
                <a:lnTo>
                  <a:pt x="276" y="495"/>
                </a:lnTo>
                <a:close/>
                <a:moveTo>
                  <a:pt x="1331" y="367"/>
                </a:moveTo>
                <a:cubicBezTo>
                  <a:pt x="1332" y="367"/>
                  <a:pt x="1340" y="366"/>
                  <a:pt x="1340" y="366"/>
                </a:cubicBezTo>
                <a:lnTo>
                  <a:pt x="1340" y="366"/>
                </a:lnTo>
                <a:lnTo>
                  <a:pt x="1669" y="366"/>
                </a:lnTo>
                <a:cubicBezTo>
                  <a:pt x="1672" y="366"/>
                  <a:pt x="1677" y="367"/>
                  <a:pt x="1676" y="367"/>
                </a:cubicBezTo>
                <a:lnTo>
                  <a:pt x="1678" y="366"/>
                </a:lnTo>
                <a:lnTo>
                  <a:pt x="1681" y="366"/>
                </a:lnTo>
                <a:lnTo>
                  <a:pt x="1684" y="366"/>
                </a:lnTo>
                <a:lnTo>
                  <a:pt x="1687" y="366"/>
                </a:lnTo>
                <a:lnTo>
                  <a:pt x="1690" y="366"/>
                </a:lnTo>
                <a:cubicBezTo>
                  <a:pt x="1752" y="364"/>
                  <a:pt x="1801" y="426"/>
                  <a:pt x="1799" y="475"/>
                </a:cubicBezTo>
                <a:lnTo>
                  <a:pt x="1799" y="478"/>
                </a:lnTo>
                <a:lnTo>
                  <a:pt x="1799" y="481"/>
                </a:lnTo>
                <a:cubicBezTo>
                  <a:pt x="1801" y="543"/>
                  <a:pt x="1739" y="592"/>
                  <a:pt x="1690" y="590"/>
                </a:cubicBezTo>
                <a:cubicBezTo>
                  <a:pt x="1685" y="590"/>
                  <a:pt x="1672" y="589"/>
                  <a:pt x="1675" y="589"/>
                </a:cubicBezTo>
                <a:lnTo>
                  <a:pt x="1674" y="589"/>
                </a:lnTo>
                <a:lnTo>
                  <a:pt x="1673" y="590"/>
                </a:lnTo>
                <a:lnTo>
                  <a:pt x="1671" y="590"/>
                </a:lnTo>
                <a:lnTo>
                  <a:pt x="1670" y="590"/>
                </a:lnTo>
                <a:lnTo>
                  <a:pt x="1669" y="590"/>
                </a:lnTo>
                <a:lnTo>
                  <a:pt x="1340" y="590"/>
                </a:lnTo>
                <a:lnTo>
                  <a:pt x="1339" y="590"/>
                </a:lnTo>
                <a:cubicBezTo>
                  <a:pt x="1336" y="590"/>
                  <a:pt x="1331" y="589"/>
                  <a:pt x="1331" y="589"/>
                </a:cubicBezTo>
                <a:cubicBezTo>
                  <a:pt x="1326" y="590"/>
                  <a:pt x="1316" y="590"/>
                  <a:pt x="1315" y="590"/>
                </a:cubicBezTo>
                <a:lnTo>
                  <a:pt x="1314" y="590"/>
                </a:lnTo>
                <a:lnTo>
                  <a:pt x="1314" y="590"/>
                </a:lnTo>
                <a:lnTo>
                  <a:pt x="1311" y="590"/>
                </a:lnTo>
                <a:cubicBezTo>
                  <a:pt x="1250" y="592"/>
                  <a:pt x="1201" y="530"/>
                  <a:pt x="1202" y="481"/>
                </a:cubicBezTo>
                <a:lnTo>
                  <a:pt x="1202" y="478"/>
                </a:lnTo>
                <a:lnTo>
                  <a:pt x="1202" y="475"/>
                </a:lnTo>
                <a:cubicBezTo>
                  <a:pt x="1200" y="414"/>
                  <a:pt x="1262" y="365"/>
                  <a:pt x="1311" y="366"/>
                </a:cubicBezTo>
                <a:lnTo>
                  <a:pt x="1314" y="366"/>
                </a:lnTo>
                <a:lnTo>
                  <a:pt x="1315" y="366"/>
                </a:lnTo>
                <a:cubicBezTo>
                  <a:pt x="1322" y="366"/>
                  <a:pt x="1332" y="367"/>
                  <a:pt x="1331" y="367"/>
                </a:cubicBez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31" name="文本框 30"/>
          <p:cNvSpPr txBox="1"/>
          <p:nvPr/>
        </p:nvSpPr>
        <p:spPr>
          <a:xfrm>
            <a:off x="0" y="30035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32" name="文本框 31"/>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5080953" y="2198688"/>
            <a:ext cx="2299970" cy="229997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5" name="椭圆 4"/>
          <p:cNvSpPr/>
          <p:nvPr/>
        </p:nvSpPr>
        <p:spPr>
          <a:xfrm>
            <a:off x="5195570" y="2294890"/>
            <a:ext cx="2072005" cy="2072005"/>
          </a:xfrm>
          <a:prstGeom prst="ellipse">
            <a:avLst/>
          </a:prstGeom>
          <a:gradFill>
            <a:gsLst>
              <a:gs pos="14000">
                <a:srgbClr val="EAEAEA"/>
              </a:gs>
              <a:gs pos="100000">
                <a:schemeClr val="bg1"/>
              </a:gs>
            </a:gsLst>
            <a:lin ang="5400000" scaled="0"/>
          </a:gradFill>
          <a:ln>
            <a:solidFill>
              <a:schemeClr val="bg1"/>
            </a:solidFill>
          </a:ln>
          <a:effectLst>
            <a:outerShdw blurRad="508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 name="椭圆 5"/>
          <p:cNvSpPr/>
          <p:nvPr/>
        </p:nvSpPr>
        <p:spPr>
          <a:xfrm>
            <a:off x="5337493" y="2436813"/>
            <a:ext cx="1788160" cy="1788160"/>
          </a:xfrm>
          <a:prstGeom prst="ellipse">
            <a:avLst/>
          </a:prstGeom>
          <a:solidFill>
            <a:schemeClr val="accent1">
              <a:lumMod val="50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cxnSp>
        <p:nvCxnSpPr>
          <p:cNvPr id="7" name="直接连接符 6"/>
          <p:cNvCxnSpPr>
            <a:stCxn id="4" idx="1"/>
          </p:cNvCxnSpPr>
          <p:nvPr/>
        </p:nvCxnSpPr>
        <p:spPr>
          <a:xfrm flipH="1" flipV="1">
            <a:off x="4913630" y="1885950"/>
            <a:ext cx="513715" cy="6496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4380230" y="1890395"/>
            <a:ext cx="521970" cy="101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rot="5400000">
            <a:off x="2986405" y="674370"/>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40" name="椭圆 39"/>
          <p:cNvSpPr/>
          <p:nvPr/>
        </p:nvSpPr>
        <p:spPr>
          <a:xfrm>
            <a:off x="5363845" y="2466340"/>
            <a:ext cx="101600" cy="1016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41" name="文本框 62"/>
          <p:cNvSpPr txBox="1"/>
          <p:nvPr/>
        </p:nvSpPr>
        <p:spPr bwMode="auto">
          <a:xfrm>
            <a:off x="2017395" y="2155825"/>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42" name="文本框 41"/>
          <p:cNvSpPr txBox="1"/>
          <p:nvPr/>
        </p:nvSpPr>
        <p:spPr>
          <a:xfrm>
            <a:off x="2067560" y="1713230"/>
            <a:ext cx="2085340" cy="337185"/>
          </a:xfrm>
          <a:prstGeom prst="rect">
            <a:avLst/>
          </a:prstGeom>
          <a:noFill/>
        </p:spPr>
        <p:txBody>
          <a:bodyPr wrap="square" rtlCol="0">
            <a:spAutoFit/>
          </a:bodyPr>
          <a:lstStyle/>
          <a:p>
            <a:pPr algn="l"/>
            <a:r>
              <a:rPr lang="zh-CN" altLang="en-US" sz="1600"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bg1"/>
              </a:solidFill>
              <a:latin typeface="Microsoft YaHei Regular" panose="020B0703020204020201" charset="-122"/>
              <a:ea typeface="Microsoft YaHei Regular" panose="020B0703020204020201" charset="-122"/>
              <a:cs typeface="+mn-ea"/>
              <a:sym typeface="+mn-lt"/>
            </a:endParaRPr>
          </a:p>
        </p:txBody>
      </p:sp>
      <p:grpSp>
        <p:nvGrpSpPr>
          <p:cNvPr id="43" name="组合 42"/>
          <p:cNvGrpSpPr/>
          <p:nvPr/>
        </p:nvGrpSpPr>
        <p:grpSpPr>
          <a:xfrm rot="0">
            <a:off x="1957705" y="3166110"/>
            <a:ext cx="3133090" cy="365125"/>
            <a:chOff x="2652" y="2514"/>
            <a:chExt cx="4934" cy="575"/>
          </a:xfrm>
        </p:grpSpPr>
        <p:cxnSp>
          <p:nvCxnSpPr>
            <p:cNvPr id="44" name="直接连接符 43"/>
            <p:cNvCxnSpPr>
              <a:stCxn id="4" idx="2"/>
            </p:cNvCxnSpPr>
            <p:nvPr/>
          </p:nvCxnSpPr>
          <p:spPr>
            <a:xfrm flipH="1">
              <a:off x="6498" y="2802"/>
              <a:ext cx="1088" cy="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任意多边形 45"/>
            <p:cNvSpPr/>
            <p:nvPr/>
          </p:nvSpPr>
          <p:spPr>
            <a:xfrm rot="5400000">
              <a:off x="4288" y="878"/>
              <a:ext cx="575" cy="3847"/>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48" name="文本框 47"/>
            <p:cNvSpPr txBox="1"/>
            <p:nvPr/>
          </p:nvSpPr>
          <p:spPr>
            <a:xfrm>
              <a:off x="2841" y="2514"/>
              <a:ext cx="3284" cy="531"/>
            </a:xfrm>
            <a:prstGeom prst="rect">
              <a:avLst/>
            </a:prstGeom>
            <a:noFill/>
          </p:spPr>
          <p:txBody>
            <a:bodyPr wrap="square" rtlCol="0">
              <a:spAutoFit/>
            </a:bodyPr>
            <a:p>
              <a:pPr algn="l"/>
              <a:r>
                <a:rPr lang="zh-CN" altLang="en-US" sz="1600"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bg1"/>
                </a:solidFill>
                <a:latin typeface="Microsoft YaHei Regular" panose="020B0703020204020201" charset="-122"/>
                <a:ea typeface="Microsoft YaHei Regular" panose="020B0703020204020201" charset="-122"/>
                <a:cs typeface="+mn-ea"/>
                <a:sym typeface="+mn-lt"/>
              </a:endParaRPr>
            </a:p>
          </p:txBody>
        </p:sp>
      </p:grpSp>
      <p:sp>
        <p:nvSpPr>
          <p:cNvPr id="49" name="椭圆 48"/>
          <p:cNvSpPr/>
          <p:nvPr/>
        </p:nvSpPr>
        <p:spPr>
          <a:xfrm>
            <a:off x="5020945" y="3298190"/>
            <a:ext cx="101600" cy="1016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50" name="文本框 62"/>
          <p:cNvSpPr txBox="1"/>
          <p:nvPr/>
        </p:nvSpPr>
        <p:spPr bwMode="auto">
          <a:xfrm>
            <a:off x="2017395" y="362458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grpSp>
        <p:nvGrpSpPr>
          <p:cNvPr id="51" name="组合 50"/>
          <p:cNvGrpSpPr/>
          <p:nvPr/>
        </p:nvGrpSpPr>
        <p:grpSpPr>
          <a:xfrm rot="0" flipV="1">
            <a:off x="1957705" y="4169410"/>
            <a:ext cx="3469640" cy="831850"/>
            <a:chOff x="2652" y="2898"/>
            <a:chExt cx="5464" cy="1310"/>
          </a:xfrm>
        </p:grpSpPr>
        <p:cxnSp>
          <p:nvCxnSpPr>
            <p:cNvPr id="52" name="直接连接符 51"/>
            <p:cNvCxnSpPr/>
            <p:nvPr/>
          </p:nvCxnSpPr>
          <p:spPr>
            <a:xfrm flipH="1" flipV="1">
              <a:off x="7308" y="3186"/>
              <a:ext cx="809" cy="10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6483" y="3177"/>
              <a:ext cx="822" cy="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任意多边形 53"/>
            <p:cNvSpPr/>
            <p:nvPr/>
          </p:nvSpPr>
          <p:spPr>
            <a:xfrm rot="5400000">
              <a:off x="4288" y="1262"/>
              <a:ext cx="575" cy="3847"/>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grpSp>
      <p:sp>
        <p:nvSpPr>
          <p:cNvPr id="55" name="椭圆 54"/>
          <p:cNvSpPr/>
          <p:nvPr/>
        </p:nvSpPr>
        <p:spPr>
          <a:xfrm>
            <a:off x="5365750" y="4112895"/>
            <a:ext cx="101600" cy="1016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56" name="文本框 62"/>
          <p:cNvSpPr txBox="1"/>
          <p:nvPr/>
        </p:nvSpPr>
        <p:spPr bwMode="auto">
          <a:xfrm>
            <a:off x="2017395" y="511937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57" name="文本框 56"/>
          <p:cNvSpPr txBox="1"/>
          <p:nvPr/>
        </p:nvSpPr>
        <p:spPr>
          <a:xfrm>
            <a:off x="2067560" y="4636135"/>
            <a:ext cx="2085340" cy="337185"/>
          </a:xfrm>
          <a:prstGeom prst="rect">
            <a:avLst/>
          </a:prstGeom>
          <a:noFill/>
        </p:spPr>
        <p:txBody>
          <a:bodyPr wrap="square" rtlCol="0">
            <a:spAutoFit/>
          </a:bodyPr>
          <a:p>
            <a:pPr algn="l"/>
            <a:r>
              <a:rPr lang="zh-CN" altLang="en-US" sz="1600"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bg1"/>
              </a:solidFill>
              <a:latin typeface="Microsoft YaHei Regular" panose="020B0703020204020201" charset="-122"/>
              <a:ea typeface="Microsoft YaHei Regular" panose="020B0703020204020201" charset="-122"/>
              <a:cs typeface="+mn-ea"/>
              <a:sym typeface="+mn-lt"/>
            </a:endParaRPr>
          </a:p>
        </p:txBody>
      </p:sp>
      <p:cxnSp>
        <p:nvCxnSpPr>
          <p:cNvPr id="58" name="直接连接符 57"/>
          <p:cNvCxnSpPr/>
          <p:nvPr/>
        </p:nvCxnSpPr>
        <p:spPr>
          <a:xfrm flipV="1">
            <a:off x="7040880" y="1924050"/>
            <a:ext cx="513715" cy="6496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556500" y="1918335"/>
            <a:ext cx="521970" cy="101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任意多边形 59"/>
          <p:cNvSpPr/>
          <p:nvPr/>
        </p:nvSpPr>
        <p:spPr>
          <a:xfrm rot="16200000">
            <a:off x="9107170" y="702310"/>
            <a:ext cx="365125" cy="244284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61" name="椭圆 60"/>
          <p:cNvSpPr/>
          <p:nvPr/>
        </p:nvSpPr>
        <p:spPr>
          <a:xfrm flipH="1">
            <a:off x="6993255" y="2494280"/>
            <a:ext cx="101600" cy="1016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2" name="文本框 62"/>
          <p:cNvSpPr txBox="1"/>
          <p:nvPr/>
        </p:nvSpPr>
        <p:spPr bwMode="auto">
          <a:xfrm flipH="1">
            <a:off x="8119110" y="2183765"/>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63" name="文本框 62"/>
          <p:cNvSpPr txBox="1"/>
          <p:nvPr/>
        </p:nvSpPr>
        <p:spPr>
          <a:xfrm flipH="1">
            <a:off x="8305800" y="1741170"/>
            <a:ext cx="2085340" cy="337185"/>
          </a:xfrm>
          <a:prstGeom prst="rect">
            <a:avLst/>
          </a:prstGeom>
          <a:noFill/>
        </p:spPr>
        <p:txBody>
          <a:bodyPr wrap="square" rtlCol="0">
            <a:spAutoFit/>
          </a:bodyPr>
          <a:lstStyle/>
          <a:p>
            <a:pPr algn="l"/>
            <a:r>
              <a:rPr lang="zh-CN" altLang="en-US" sz="1600"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bg1"/>
              </a:solidFill>
              <a:latin typeface="Microsoft YaHei Regular" panose="020B0703020204020201" charset="-122"/>
              <a:ea typeface="Microsoft YaHei Regular" panose="020B0703020204020201" charset="-122"/>
              <a:cs typeface="+mn-ea"/>
              <a:sym typeface="+mn-lt"/>
            </a:endParaRPr>
          </a:p>
        </p:txBody>
      </p:sp>
      <p:grpSp>
        <p:nvGrpSpPr>
          <p:cNvPr id="64" name="组合 63"/>
          <p:cNvGrpSpPr/>
          <p:nvPr/>
        </p:nvGrpSpPr>
        <p:grpSpPr>
          <a:xfrm rot="0" flipH="1">
            <a:off x="7377430" y="3194050"/>
            <a:ext cx="3123565" cy="365125"/>
            <a:chOff x="2652" y="2514"/>
            <a:chExt cx="4919" cy="575"/>
          </a:xfrm>
        </p:grpSpPr>
        <p:cxnSp>
          <p:nvCxnSpPr>
            <p:cNvPr id="65" name="直接连接符 64"/>
            <p:cNvCxnSpPr/>
            <p:nvPr/>
          </p:nvCxnSpPr>
          <p:spPr>
            <a:xfrm flipH="1">
              <a:off x="6483" y="2818"/>
              <a:ext cx="1088" cy="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任意多边形 65"/>
            <p:cNvSpPr/>
            <p:nvPr/>
          </p:nvSpPr>
          <p:spPr>
            <a:xfrm rot="5400000">
              <a:off x="4288" y="878"/>
              <a:ext cx="575" cy="3847"/>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67" name="文本框 66"/>
            <p:cNvSpPr txBox="1"/>
            <p:nvPr/>
          </p:nvSpPr>
          <p:spPr>
            <a:xfrm>
              <a:off x="2841" y="2514"/>
              <a:ext cx="3284" cy="531"/>
            </a:xfrm>
            <a:prstGeom prst="rect">
              <a:avLst/>
            </a:prstGeom>
            <a:noFill/>
          </p:spPr>
          <p:txBody>
            <a:bodyPr wrap="square" rtlCol="0">
              <a:spAutoFit/>
            </a:bodyPr>
            <a:p>
              <a:pPr algn="l"/>
              <a:r>
                <a:rPr lang="zh-CN" altLang="en-US" sz="1600"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bg1"/>
                </a:solidFill>
                <a:latin typeface="Microsoft YaHei Regular" panose="020B0703020204020201" charset="-122"/>
                <a:ea typeface="Microsoft YaHei Regular" panose="020B0703020204020201" charset="-122"/>
                <a:cs typeface="+mn-ea"/>
                <a:sym typeface="+mn-lt"/>
              </a:endParaRPr>
            </a:p>
          </p:txBody>
        </p:sp>
      </p:grpSp>
      <p:sp>
        <p:nvSpPr>
          <p:cNvPr id="68" name="椭圆 67"/>
          <p:cNvSpPr/>
          <p:nvPr/>
        </p:nvSpPr>
        <p:spPr>
          <a:xfrm flipH="1">
            <a:off x="7336155" y="3326130"/>
            <a:ext cx="101600" cy="1016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9" name="文本框 62"/>
          <p:cNvSpPr txBox="1"/>
          <p:nvPr/>
        </p:nvSpPr>
        <p:spPr bwMode="auto">
          <a:xfrm flipH="1">
            <a:off x="8119110" y="365252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grpSp>
        <p:nvGrpSpPr>
          <p:cNvPr id="70" name="组合 69"/>
          <p:cNvGrpSpPr/>
          <p:nvPr/>
        </p:nvGrpSpPr>
        <p:grpSpPr>
          <a:xfrm rot="0" flipH="1" flipV="1">
            <a:off x="7031355" y="4197350"/>
            <a:ext cx="3469640" cy="831850"/>
            <a:chOff x="2652" y="2898"/>
            <a:chExt cx="5464" cy="1310"/>
          </a:xfrm>
        </p:grpSpPr>
        <p:cxnSp>
          <p:nvCxnSpPr>
            <p:cNvPr id="71" name="直接连接符 70"/>
            <p:cNvCxnSpPr/>
            <p:nvPr/>
          </p:nvCxnSpPr>
          <p:spPr>
            <a:xfrm flipH="1" flipV="1">
              <a:off x="7308" y="3186"/>
              <a:ext cx="809" cy="10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6483" y="3177"/>
              <a:ext cx="822" cy="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任意多边形 72"/>
            <p:cNvSpPr/>
            <p:nvPr/>
          </p:nvSpPr>
          <p:spPr>
            <a:xfrm rot="5400000">
              <a:off x="4288" y="1262"/>
              <a:ext cx="575" cy="3847"/>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75" h="3847">
                  <a:moveTo>
                    <a:pt x="289" y="0"/>
                  </a:moveTo>
                  <a:lnTo>
                    <a:pt x="569" y="195"/>
                  </a:lnTo>
                  <a:lnTo>
                    <a:pt x="574" y="195"/>
                  </a:lnTo>
                  <a:lnTo>
                    <a:pt x="574" y="198"/>
                  </a:lnTo>
                  <a:lnTo>
                    <a:pt x="575" y="199"/>
                  </a:lnTo>
                  <a:lnTo>
                    <a:pt x="574" y="199"/>
                  </a:lnTo>
                  <a:lnTo>
                    <a:pt x="574" y="3847"/>
                  </a:lnTo>
                  <a:lnTo>
                    <a:pt x="0" y="3847"/>
                  </a:lnTo>
                  <a:lnTo>
                    <a:pt x="0" y="195"/>
                  </a:lnTo>
                  <a:lnTo>
                    <a:pt x="8" y="195"/>
                  </a:lnTo>
                  <a:lnTo>
                    <a:pt x="289"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grpSp>
      <p:sp>
        <p:nvSpPr>
          <p:cNvPr id="74" name="椭圆 73"/>
          <p:cNvSpPr/>
          <p:nvPr/>
        </p:nvSpPr>
        <p:spPr>
          <a:xfrm flipH="1">
            <a:off x="6991350" y="4140835"/>
            <a:ext cx="101600" cy="1016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75" name="文本框 62"/>
          <p:cNvSpPr txBox="1"/>
          <p:nvPr/>
        </p:nvSpPr>
        <p:spPr bwMode="auto">
          <a:xfrm flipH="1">
            <a:off x="8119110" y="5147310"/>
            <a:ext cx="232219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76" name="文本框 75"/>
          <p:cNvSpPr txBox="1"/>
          <p:nvPr/>
        </p:nvSpPr>
        <p:spPr>
          <a:xfrm flipH="1">
            <a:off x="8305800" y="4664075"/>
            <a:ext cx="2085340" cy="337185"/>
          </a:xfrm>
          <a:prstGeom prst="rect">
            <a:avLst/>
          </a:prstGeom>
          <a:noFill/>
        </p:spPr>
        <p:txBody>
          <a:bodyPr wrap="square" rtlCol="0">
            <a:spAutoFit/>
          </a:bodyPr>
          <a:p>
            <a:pPr algn="l"/>
            <a:r>
              <a:rPr lang="zh-CN" altLang="en-US" sz="1600"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bg1"/>
              </a:solidFill>
              <a:latin typeface="Microsoft YaHei Regular" panose="020B0703020204020201" charset="-122"/>
              <a:ea typeface="Microsoft YaHei Regular" panose="020B0703020204020201" charset="-122"/>
              <a:cs typeface="+mn-ea"/>
              <a:sym typeface="+mn-lt"/>
            </a:endParaRPr>
          </a:p>
        </p:txBody>
      </p:sp>
      <p:sp>
        <p:nvSpPr>
          <p:cNvPr id="15" name="文本框 14"/>
          <p:cNvSpPr txBox="1"/>
          <p:nvPr/>
        </p:nvSpPr>
        <p:spPr>
          <a:xfrm flipH="1">
            <a:off x="5474335" y="2827655"/>
            <a:ext cx="1492885" cy="1014730"/>
          </a:xfrm>
          <a:prstGeom prst="rect">
            <a:avLst/>
          </a:prstGeom>
          <a:noFill/>
        </p:spPr>
        <p:txBody>
          <a:bodyPr wrap="square" rtlCol="0">
            <a:spAutoFit/>
          </a:bodyPr>
          <a:p>
            <a:pPr algn="ctr"/>
            <a:r>
              <a:rPr lang="zh-CN" altLang="en-US" sz="3000" b="1" dirty="0" smtClean="0">
                <a:solidFill>
                  <a:schemeClr val="bg2"/>
                </a:solidFill>
                <a:latin typeface="Microsoft YaHei Regular" panose="020B0703020204020201" charset="-122"/>
                <a:ea typeface="Microsoft YaHei Regular" panose="020B0703020204020201" charset="-122"/>
                <a:cs typeface="+mn-ea"/>
                <a:sym typeface="+mn-lt"/>
              </a:rPr>
              <a:t>点击</a:t>
            </a:r>
            <a:endParaRPr lang="zh-CN" altLang="en-US" sz="3000" b="1" dirty="0" smtClean="0">
              <a:solidFill>
                <a:schemeClr val="bg2"/>
              </a:solidFill>
              <a:latin typeface="Microsoft YaHei Regular" panose="020B0703020204020201" charset="-122"/>
              <a:ea typeface="Microsoft YaHei Regular" panose="020B0703020204020201" charset="-122"/>
              <a:cs typeface="+mn-ea"/>
              <a:sym typeface="+mn-lt"/>
            </a:endParaRPr>
          </a:p>
          <a:p>
            <a:pPr algn="ctr"/>
            <a:r>
              <a:rPr lang="zh-CN" altLang="en-US" sz="3000" b="1" dirty="0" smtClean="0">
                <a:solidFill>
                  <a:schemeClr val="bg2"/>
                </a:solidFill>
                <a:latin typeface="Microsoft YaHei Regular" panose="020B0703020204020201" charset="-122"/>
                <a:ea typeface="Microsoft YaHei Regular" panose="020B0703020204020201" charset="-122"/>
                <a:cs typeface="+mn-ea"/>
                <a:sym typeface="+mn-lt"/>
              </a:rPr>
              <a:t>替换</a:t>
            </a:r>
            <a:endParaRPr lang="zh-CN" altLang="en-US" sz="3000" b="1" dirty="0" smtClean="0">
              <a:solidFill>
                <a:schemeClr val="bg2"/>
              </a:solidFill>
              <a:latin typeface="Microsoft YaHei Regular" panose="020B0703020204020201" charset="-122"/>
              <a:ea typeface="Microsoft YaHei Regular" panose="020B0703020204020201" charset="-122"/>
              <a:cs typeface="+mn-ea"/>
              <a:sym typeface="+mn-lt"/>
            </a:endParaRPr>
          </a:p>
        </p:txBody>
      </p:sp>
      <p:sp>
        <p:nvSpPr>
          <p:cNvPr id="31" name="文本框 30"/>
          <p:cNvSpPr txBox="1"/>
          <p:nvPr/>
        </p:nvSpPr>
        <p:spPr>
          <a:xfrm>
            <a:off x="0" y="30035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32" name="文本框 31"/>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1" name="文本框 200"/>
          <p:cNvSpPr txBox="1"/>
          <p:nvPr/>
        </p:nvSpPr>
        <p:spPr>
          <a:xfrm>
            <a:off x="-12700" y="2999740"/>
            <a:ext cx="12192000" cy="860425"/>
          </a:xfrm>
          <a:prstGeom prst="rect">
            <a:avLst/>
          </a:prstGeom>
          <a:noFill/>
          <a:effectLst>
            <a:outerShdw blurRad="50800" dist="38100" dir="2700000" algn="tl" rotWithShape="0">
              <a:prstClr val="black">
                <a:alpha val="18000"/>
              </a:prstClr>
            </a:outerShdw>
          </a:effectLst>
        </p:spPr>
        <p:txBody>
          <a:bodyPr wrap="square" rtlCol="0">
            <a:spAutoFit/>
          </a:bodyPr>
          <a:p>
            <a:pPr algn="ctr"/>
            <a:r>
              <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rPr>
              <a:t>点击添加标题</a:t>
            </a:r>
            <a:endPar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endParaRPr>
          </a:p>
        </p:txBody>
      </p:sp>
      <p:sp>
        <p:nvSpPr>
          <p:cNvPr id="202" name="文本框 201"/>
          <p:cNvSpPr txBox="1"/>
          <p:nvPr/>
        </p:nvSpPr>
        <p:spPr>
          <a:xfrm>
            <a:off x="4044315" y="3921760"/>
            <a:ext cx="1765300"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203" name="文本框 202"/>
          <p:cNvSpPr txBox="1"/>
          <p:nvPr/>
        </p:nvSpPr>
        <p:spPr>
          <a:xfrm>
            <a:off x="6224905" y="3921760"/>
            <a:ext cx="1762125"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39" name="文本框 38"/>
          <p:cNvSpPr txBox="1"/>
          <p:nvPr/>
        </p:nvSpPr>
        <p:spPr>
          <a:xfrm>
            <a:off x="5629593" y="1978660"/>
            <a:ext cx="996315" cy="860425"/>
          </a:xfrm>
          <a:prstGeom prst="rect">
            <a:avLst/>
          </a:prstGeom>
          <a:noFill/>
        </p:spPr>
        <p:txBody>
          <a:bodyPr wrap="square" rtlCol="0">
            <a:spAutoFit/>
          </a:bodyPr>
          <a:p>
            <a:pPr algn="ctr"/>
            <a:r>
              <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02</a:t>
            </a:r>
            <a:endPar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8" name="椭圆 7"/>
          <p:cNvSpPr/>
          <p:nvPr/>
        </p:nvSpPr>
        <p:spPr>
          <a:xfrm>
            <a:off x="5563870" y="1877695"/>
            <a:ext cx="1062355" cy="1062355"/>
          </a:xfrm>
          <a:prstGeom prst="ellipse">
            <a:avLst/>
          </a:prstGeom>
          <a:noFill/>
          <a:ln w="25400">
            <a:gradFill>
              <a:gsLst>
                <a:gs pos="7000">
                  <a:schemeClr val="bg1"/>
                </a:gs>
                <a:gs pos="78000">
                  <a:schemeClr val="accent1">
                    <a:lumMod val="50000"/>
                  </a:schemeClr>
                </a:gs>
              </a:gsLst>
              <a:lin ang="5400000" scaled="0"/>
            </a:gra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a:xfrm>
            <a:off x="8281670" y="426148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6" name="任意多边形 5"/>
          <p:cNvSpPr/>
          <p:nvPr/>
        </p:nvSpPr>
        <p:spPr>
          <a:xfrm>
            <a:off x="6390005" y="426148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 name="任意多边形 1"/>
          <p:cNvSpPr/>
          <p:nvPr/>
        </p:nvSpPr>
        <p:spPr>
          <a:xfrm>
            <a:off x="1376045" y="426148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0" name="任意多边形 9"/>
          <p:cNvSpPr/>
          <p:nvPr/>
        </p:nvSpPr>
        <p:spPr>
          <a:xfrm>
            <a:off x="3028950" y="426148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1" name="任意多边形 10"/>
          <p:cNvSpPr/>
          <p:nvPr/>
        </p:nvSpPr>
        <p:spPr>
          <a:xfrm>
            <a:off x="5106670" y="2191385"/>
            <a:ext cx="1746250" cy="20269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2" name="任意多边形 11"/>
          <p:cNvSpPr/>
          <p:nvPr/>
        </p:nvSpPr>
        <p:spPr>
          <a:xfrm>
            <a:off x="3246120" y="2405380"/>
            <a:ext cx="1515745" cy="17595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8" name="任意多边形 17"/>
          <p:cNvSpPr/>
          <p:nvPr/>
        </p:nvSpPr>
        <p:spPr>
          <a:xfrm>
            <a:off x="7197725" y="2396490"/>
            <a:ext cx="1515745" cy="17595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1" name="任意多边形 20"/>
          <p:cNvSpPr/>
          <p:nvPr/>
        </p:nvSpPr>
        <p:spPr>
          <a:xfrm>
            <a:off x="1567180" y="2615565"/>
            <a:ext cx="1334135" cy="15494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2" name="任意多边形 21"/>
          <p:cNvSpPr/>
          <p:nvPr/>
        </p:nvSpPr>
        <p:spPr>
          <a:xfrm>
            <a:off x="9058275" y="2615565"/>
            <a:ext cx="1334135" cy="15494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9" name="文本框 28"/>
          <p:cNvSpPr txBox="1"/>
          <p:nvPr/>
        </p:nvSpPr>
        <p:spPr>
          <a:xfrm>
            <a:off x="1812290" y="2993390"/>
            <a:ext cx="833120" cy="491490"/>
          </a:xfrm>
          <a:prstGeom prst="rect">
            <a:avLst/>
          </a:prstGeom>
          <a:noFill/>
        </p:spPr>
        <p:txBody>
          <a:bodyPr wrap="none" rtlCol="0">
            <a:spAutoFit/>
          </a:bodyPr>
          <a:p>
            <a:r>
              <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rPr>
              <a:t>80%</a:t>
            </a:r>
            <a:endPar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endParaRPr>
          </a:p>
        </p:txBody>
      </p:sp>
      <p:sp>
        <p:nvSpPr>
          <p:cNvPr id="32" name="文本框 31"/>
          <p:cNvSpPr txBox="1"/>
          <p:nvPr/>
        </p:nvSpPr>
        <p:spPr>
          <a:xfrm>
            <a:off x="3582035" y="2860040"/>
            <a:ext cx="843280" cy="491490"/>
          </a:xfrm>
          <a:prstGeom prst="rect">
            <a:avLst/>
          </a:prstGeom>
          <a:noFill/>
        </p:spPr>
        <p:txBody>
          <a:bodyPr wrap="none" rtlCol="0">
            <a:spAutoFit/>
          </a:bodyPr>
          <a:p>
            <a:r>
              <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rPr>
              <a:t>20%</a:t>
            </a:r>
            <a:endPar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endParaRPr>
          </a:p>
        </p:txBody>
      </p:sp>
      <p:sp>
        <p:nvSpPr>
          <p:cNvPr id="33" name="文本框 32"/>
          <p:cNvSpPr txBox="1"/>
          <p:nvPr/>
        </p:nvSpPr>
        <p:spPr>
          <a:xfrm>
            <a:off x="5466398" y="2684780"/>
            <a:ext cx="1026795" cy="491490"/>
          </a:xfrm>
          <a:prstGeom prst="rect">
            <a:avLst/>
          </a:prstGeom>
          <a:noFill/>
        </p:spPr>
        <p:txBody>
          <a:bodyPr wrap="none" rtlCol="0">
            <a:spAutoFit/>
          </a:bodyPr>
          <a:p>
            <a:r>
              <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rPr>
              <a:t>100%</a:t>
            </a:r>
            <a:endPar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endParaRPr>
          </a:p>
        </p:txBody>
      </p:sp>
      <p:sp>
        <p:nvSpPr>
          <p:cNvPr id="34" name="文本框 33"/>
          <p:cNvSpPr txBox="1"/>
          <p:nvPr/>
        </p:nvSpPr>
        <p:spPr>
          <a:xfrm>
            <a:off x="7533640" y="2860040"/>
            <a:ext cx="843280" cy="491490"/>
          </a:xfrm>
          <a:prstGeom prst="rect">
            <a:avLst/>
          </a:prstGeom>
          <a:noFill/>
        </p:spPr>
        <p:txBody>
          <a:bodyPr wrap="none" rtlCol="0">
            <a:spAutoFit/>
          </a:bodyPr>
          <a:p>
            <a:r>
              <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rPr>
              <a:t>80%</a:t>
            </a:r>
            <a:endPar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endParaRPr>
          </a:p>
        </p:txBody>
      </p:sp>
      <p:sp>
        <p:nvSpPr>
          <p:cNvPr id="35" name="文本框 34"/>
          <p:cNvSpPr txBox="1"/>
          <p:nvPr/>
        </p:nvSpPr>
        <p:spPr>
          <a:xfrm>
            <a:off x="9304020" y="2993390"/>
            <a:ext cx="758825" cy="491490"/>
          </a:xfrm>
          <a:prstGeom prst="rect">
            <a:avLst/>
          </a:prstGeom>
          <a:noFill/>
        </p:spPr>
        <p:txBody>
          <a:bodyPr wrap="none" rtlCol="0">
            <a:spAutoFit/>
          </a:bodyPr>
          <a:p>
            <a:r>
              <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rPr>
              <a:t>60%</a:t>
            </a:r>
            <a:endParaRPr lang="en-US" altLang="zh-CN" sz="2600">
              <a:gradFill>
                <a:gsLst>
                  <a:gs pos="0">
                    <a:schemeClr val="accent1">
                      <a:lumMod val="5000"/>
                      <a:lumOff val="95000"/>
                    </a:schemeClr>
                  </a:gs>
                  <a:gs pos="100000">
                    <a:srgbClr val="E3AA91"/>
                  </a:gs>
                </a:gsLst>
                <a:lin ang="5400000" scaled="0"/>
              </a:gradFill>
              <a:latin typeface="Microsoft YaHei Regular" panose="020B0703020204020201" charset="-122"/>
              <a:ea typeface="Microsoft YaHei Regular" panose="020B0703020204020201" charset="-122"/>
              <a:cs typeface="Bebas" charset="0"/>
            </a:endParaRPr>
          </a:p>
        </p:txBody>
      </p:sp>
      <p:sp>
        <p:nvSpPr>
          <p:cNvPr id="36" name="任意多边形 35"/>
          <p:cNvSpPr/>
          <p:nvPr/>
        </p:nvSpPr>
        <p:spPr>
          <a:xfrm>
            <a:off x="4749800" y="426148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a:latin typeface="Microsoft YaHei Regular" panose="020B0703020204020201" charset="-122"/>
              <a:ea typeface="Microsoft YaHei Regular" panose="020B0703020204020201" charset="-122"/>
              <a:sym typeface="+mn-ea"/>
            </a:endParaRPr>
          </a:p>
        </p:txBody>
      </p:sp>
      <p:sp>
        <p:nvSpPr>
          <p:cNvPr id="37" name="文本框 36"/>
          <p:cNvSpPr txBox="1"/>
          <p:nvPr/>
        </p:nvSpPr>
        <p:spPr>
          <a:xfrm>
            <a:off x="506095" y="1307465"/>
            <a:ext cx="11180445" cy="829945"/>
          </a:xfrm>
          <a:prstGeom prst="rect">
            <a:avLst/>
          </a:prstGeom>
          <a:noFill/>
        </p:spPr>
        <p:txBody>
          <a:bodyPr wrap="square" rtlCol="0">
            <a:spAutoFit/>
          </a:bodyPr>
          <a:p>
            <a:pPr fontAlgn="auto">
              <a:lnSpc>
                <a:spcPct val="150000"/>
              </a:lnSpc>
            </a:pPr>
            <a:r>
              <a:rPr lang="zh-CN" altLang="en-US" sz="1600">
                <a:solidFill>
                  <a:schemeClr val="bg1">
                    <a:lumMod val="50000"/>
                  </a:schemeClr>
                </a:solidFill>
                <a:latin typeface="Microsoft YaHei Regular" panose="020B0703020204020201" charset="-122"/>
                <a:ea typeface="Microsoft YaHei Regular" panose="020B0703020204020201" charset="-122"/>
              </a:rPr>
              <a:t>单击此处添加文本，本模版所有图形线条及其相应素材均可自由编辑、改色、替换，建议您在展示时字体选择微软雅黑等系统自带字体。如果需要特殊字体需要设置选项里面选择嵌入字体以方便演示。</a:t>
            </a:r>
            <a:endParaRPr lang="zh-CN" altLang="en-US" sz="1600">
              <a:solidFill>
                <a:schemeClr val="bg1">
                  <a:lumMod val="50000"/>
                </a:schemeClr>
              </a:solidFill>
              <a:latin typeface="Microsoft YaHei Regular" panose="020B0703020204020201" charset="-122"/>
              <a:ea typeface="Microsoft YaHei Regular" panose="020B0703020204020201" charset="-122"/>
            </a:endParaRPr>
          </a:p>
        </p:txBody>
      </p:sp>
      <p:grpSp>
        <p:nvGrpSpPr>
          <p:cNvPr id="55" name="组合 54"/>
          <p:cNvGrpSpPr/>
          <p:nvPr/>
        </p:nvGrpSpPr>
        <p:grpSpPr>
          <a:xfrm>
            <a:off x="5342255" y="4779010"/>
            <a:ext cx="1402715" cy="1137285"/>
            <a:chOff x="12700" y="7079"/>
            <a:chExt cx="2209" cy="1791"/>
          </a:xfrm>
        </p:grpSpPr>
        <p:sp>
          <p:nvSpPr>
            <p:cNvPr id="38"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57" name="文本框 56"/>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nvGrpSpPr>
          <p:cNvPr id="3" name="组合 2"/>
          <p:cNvGrpSpPr/>
          <p:nvPr/>
        </p:nvGrpSpPr>
        <p:grpSpPr>
          <a:xfrm>
            <a:off x="1626235" y="4780280"/>
            <a:ext cx="1402715" cy="1137285"/>
            <a:chOff x="12700" y="7079"/>
            <a:chExt cx="2209" cy="1791"/>
          </a:xfrm>
        </p:grpSpPr>
        <p:sp>
          <p:nvSpPr>
            <p:cNvPr id="23"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4" name="文本框 23"/>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nvGrpSpPr>
          <p:cNvPr id="25" name="组合 24"/>
          <p:cNvGrpSpPr/>
          <p:nvPr/>
        </p:nvGrpSpPr>
        <p:grpSpPr>
          <a:xfrm>
            <a:off x="3484245" y="4779645"/>
            <a:ext cx="1402715" cy="1137285"/>
            <a:chOff x="12700" y="7079"/>
            <a:chExt cx="2209" cy="1791"/>
          </a:xfrm>
        </p:grpSpPr>
        <p:sp>
          <p:nvSpPr>
            <p:cNvPr id="43"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44" name="文本框 43"/>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nvGrpSpPr>
          <p:cNvPr id="45" name="组合 44"/>
          <p:cNvGrpSpPr/>
          <p:nvPr/>
        </p:nvGrpSpPr>
        <p:grpSpPr>
          <a:xfrm>
            <a:off x="7200265" y="4778375"/>
            <a:ext cx="1402715" cy="1137285"/>
            <a:chOff x="12700" y="7079"/>
            <a:chExt cx="2209" cy="1791"/>
          </a:xfrm>
        </p:grpSpPr>
        <p:sp>
          <p:nvSpPr>
            <p:cNvPr id="46"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47" name="文本框 46"/>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nvGrpSpPr>
          <p:cNvPr id="48" name="组合 47"/>
          <p:cNvGrpSpPr/>
          <p:nvPr/>
        </p:nvGrpSpPr>
        <p:grpSpPr>
          <a:xfrm>
            <a:off x="9058275" y="4777740"/>
            <a:ext cx="1402715" cy="1137285"/>
            <a:chOff x="12700" y="7079"/>
            <a:chExt cx="2209" cy="1791"/>
          </a:xfrm>
        </p:grpSpPr>
        <p:sp>
          <p:nvSpPr>
            <p:cNvPr id="49"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50" name="文本框 49"/>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sp>
        <p:nvSpPr>
          <p:cNvPr id="31" name="文本框 30"/>
          <p:cNvSpPr txBox="1"/>
          <p:nvPr/>
        </p:nvSpPr>
        <p:spPr>
          <a:xfrm>
            <a:off x="0" y="30035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9" name="文本框 8"/>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3" name="图表 2"/>
          <p:cNvGraphicFramePr/>
          <p:nvPr/>
        </p:nvGraphicFramePr>
        <p:xfrm>
          <a:off x="738505" y="1990090"/>
          <a:ext cx="4804410" cy="3603625"/>
        </p:xfrm>
        <a:graphic>
          <a:graphicData uri="http://schemas.openxmlformats.org/drawingml/2006/chart">
            <c:chart xmlns:c="http://schemas.openxmlformats.org/drawingml/2006/chart" xmlns:r="http://schemas.openxmlformats.org/officeDocument/2006/relationships" r:id="rId1"/>
          </a:graphicData>
        </a:graphic>
      </p:graphicFrame>
      <p:sp>
        <p:nvSpPr>
          <p:cNvPr id="2" name="文本框 36"/>
          <p:cNvSpPr txBox="1"/>
          <p:nvPr/>
        </p:nvSpPr>
        <p:spPr bwMode="auto">
          <a:xfrm>
            <a:off x="6225540" y="2689860"/>
            <a:ext cx="432117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fontAlgn="auto">
              <a:lnSpc>
                <a:spcPct val="150000"/>
              </a:lnSpc>
            </a:pPr>
            <a:r>
              <a:rPr lang="zh-CN" altLang="en-US" sz="1000" dirty="0">
                <a:solidFill>
                  <a:schemeClr val="tx1">
                    <a:lumMod val="50000"/>
                    <a:lumOff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icrosoft YaHei Regular" panose="020B0703020204020201" charset="-122"/>
              <a:ea typeface="Microsoft YaHei Regular" panose="020B0703020204020201" charset="-122"/>
            </a:endParaRPr>
          </a:p>
          <a:p>
            <a:pPr fontAlgn="auto">
              <a:lnSpc>
                <a:spcPct val="150000"/>
              </a:lnSpc>
            </a:pPr>
            <a:r>
              <a:rPr lang="zh-CN" altLang="en-US" sz="1000" dirty="0">
                <a:solidFill>
                  <a:schemeClr val="tx1">
                    <a:lumMod val="50000"/>
                    <a:lumOff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a:t>
            </a:r>
            <a:endParaRPr lang="zh-CN" altLang="en-US" sz="1000" dirty="0">
              <a:solidFill>
                <a:schemeClr val="tx1">
                  <a:lumMod val="50000"/>
                  <a:lumOff val="50000"/>
                </a:schemeClr>
              </a:solidFill>
              <a:latin typeface="Microsoft YaHei Regular" panose="020B0703020204020201" charset="-122"/>
              <a:ea typeface="Microsoft YaHei Regular" panose="020B0703020204020201" charset="-122"/>
            </a:endParaRPr>
          </a:p>
          <a:p>
            <a:pPr fontAlgn="auto">
              <a:lnSpc>
                <a:spcPct val="150000"/>
              </a:lnSpc>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4" name="文本框 3"/>
          <p:cNvSpPr txBox="1"/>
          <p:nvPr/>
        </p:nvSpPr>
        <p:spPr>
          <a:xfrm>
            <a:off x="6225540" y="2352675"/>
            <a:ext cx="1808480" cy="337185"/>
          </a:xfrm>
          <a:prstGeom prst="rect">
            <a:avLst/>
          </a:prstGeom>
          <a:noFill/>
        </p:spPr>
        <p:txBody>
          <a:bodyPr wrap="none" rtlCol="0">
            <a:spAutoFit/>
          </a:bodyPr>
          <a:p>
            <a:pPr algn="r"/>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7" name="椭圆 6"/>
          <p:cNvSpPr/>
          <p:nvPr/>
        </p:nvSpPr>
        <p:spPr>
          <a:xfrm>
            <a:off x="6325870" y="3662998"/>
            <a:ext cx="1041400" cy="1041400"/>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9" name="文本框 8"/>
          <p:cNvSpPr txBox="1"/>
          <p:nvPr/>
        </p:nvSpPr>
        <p:spPr>
          <a:xfrm>
            <a:off x="6529070" y="3759200"/>
            <a:ext cx="980440" cy="553085"/>
          </a:xfrm>
          <a:prstGeom prst="rect">
            <a:avLst/>
          </a:prstGeom>
          <a:noFill/>
        </p:spPr>
        <p:txBody>
          <a:bodyPr wrap="square" rtlCol="0">
            <a:spAutoFit/>
          </a:bodyPr>
          <a:p>
            <a:r>
              <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60%</a:t>
            </a:r>
            <a:endPar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13" name="椭圆 12"/>
          <p:cNvSpPr/>
          <p:nvPr/>
        </p:nvSpPr>
        <p:spPr>
          <a:xfrm>
            <a:off x="7843520" y="3662363"/>
            <a:ext cx="1041400" cy="1041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4" name="文本框 13"/>
          <p:cNvSpPr txBox="1"/>
          <p:nvPr/>
        </p:nvSpPr>
        <p:spPr>
          <a:xfrm>
            <a:off x="8034020" y="3759200"/>
            <a:ext cx="980440" cy="553085"/>
          </a:xfrm>
          <a:prstGeom prst="rect">
            <a:avLst/>
          </a:prstGeom>
          <a:noFill/>
        </p:spPr>
        <p:txBody>
          <a:bodyPr wrap="square" rtlCol="0">
            <a:spAutoFit/>
          </a:bodyPr>
          <a:p>
            <a:r>
              <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60%</a:t>
            </a:r>
            <a:endPar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15" name="椭圆 14"/>
          <p:cNvSpPr/>
          <p:nvPr/>
        </p:nvSpPr>
        <p:spPr>
          <a:xfrm>
            <a:off x="9304020" y="3661728"/>
            <a:ext cx="1041400" cy="1041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6" name="文本框 15"/>
          <p:cNvSpPr txBox="1"/>
          <p:nvPr/>
        </p:nvSpPr>
        <p:spPr>
          <a:xfrm>
            <a:off x="9538970" y="3759200"/>
            <a:ext cx="980440" cy="553085"/>
          </a:xfrm>
          <a:prstGeom prst="rect">
            <a:avLst/>
          </a:prstGeom>
          <a:noFill/>
        </p:spPr>
        <p:txBody>
          <a:bodyPr wrap="square" rtlCol="0">
            <a:spAutoFit/>
          </a:bodyPr>
          <a:p>
            <a:r>
              <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60%</a:t>
            </a:r>
            <a:endPar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17" name="文本框 16"/>
          <p:cNvSpPr txBox="1"/>
          <p:nvPr/>
        </p:nvSpPr>
        <p:spPr>
          <a:xfrm>
            <a:off x="6225540" y="4814570"/>
            <a:ext cx="1198880" cy="245110"/>
          </a:xfrm>
          <a:prstGeom prst="rect">
            <a:avLst/>
          </a:prstGeom>
          <a:noFill/>
        </p:spPr>
        <p:txBody>
          <a:bodyPr wrap="none" rtlCol="0">
            <a:spAutoFit/>
          </a:bodyPr>
          <a:p>
            <a:pPr algn="r"/>
            <a:r>
              <a:rPr lang="zh-CN" altLang="en-US" sz="10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0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26" name="文本框 25"/>
          <p:cNvSpPr txBox="1"/>
          <p:nvPr/>
        </p:nvSpPr>
        <p:spPr>
          <a:xfrm>
            <a:off x="7787005" y="4814570"/>
            <a:ext cx="1198880" cy="245110"/>
          </a:xfrm>
          <a:prstGeom prst="rect">
            <a:avLst/>
          </a:prstGeom>
          <a:noFill/>
        </p:spPr>
        <p:txBody>
          <a:bodyPr wrap="none" rtlCol="0">
            <a:spAutoFit/>
          </a:bodyPr>
          <a:p>
            <a:pPr algn="r"/>
            <a:r>
              <a:rPr lang="zh-CN" altLang="en-US" sz="10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0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40" name="文本框 39"/>
          <p:cNvSpPr txBox="1"/>
          <p:nvPr/>
        </p:nvSpPr>
        <p:spPr>
          <a:xfrm>
            <a:off x="9225280" y="4814570"/>
            <a:ext cx="1198880" cy="245110"/>
          </a:xfrm>
          <a:prstGeom prst="rect">
            <a:avLst/>
          </a:prstGeom>
          <a:noFill/>
        </p:spPr>
        <p:txBody>
          <a:bodyPr wrap="none" rtlCol="0">
            <a:spAutoFit/>
          </a:bodyPr>
          <a:p>
            <a:pPr algn="r"/>
            <a:r>
              <a:rPr lang="zh-CN" altLang="en-US" sz="10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0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31" name="文本框 30"/>
          <p:cNvSpPr txBox="1"/>
          <p:nvPr/>
        </p:nvSpPr>
        <p:spPr>
          <a:xfrm>
            <a:off x="0" y="30035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10" name="文本框 9"/>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1" name="文本框 200"/>
          <p:cNvSpPr txBox="1"/>
          <p:nvPr/>
        </p:nvSpPr>
        <p:spPr>
          <a:xfrm>
            <a:off x="-1270" y="3000375"/>
            <a:ext cx="12192000" cy="860425"/>
          </a:xfrm>
          <a:prstGeom prst="rect">
            <a:avLst/>
          </a:prstGeom>
          <a:noFill/>
          <a:effectLst>
            <a:outerShdw blurRad="50800" dist="38100" dir="2700000" algn="tl" rotWithShape="0">
              <a:prstClr val="black">
                <a:alpha val="18000"/>
              </a:prstClr>
            </a:outerShdw>
          </a:effectLst>
        </p:spPr>
        <p:txBody>
          <a:bodyPr wrap="square" rtlCol="0">
            <a:spAutoFit/>
          </a:bodyPr>
          <a:p>
            <a:pPr algn="ctr"/>
            <a:r>
              <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rPr>
              <a:t>点击添加标题</a:t>
            </a:r>
            <a:endPar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endParaRPr>
          </a:p>
        </p:txBody>
      </p:sp>
      <p:sp>
        <p:nvSpPr>
          <p:cNvPr id="202" name="文本框 201"/>
          <p:cNvSpPr txBox="1"/>
          <p:nvPr/>
        </p:nvSpPr>
        <p:spPr>
          <a:xfrm>
            <a:off x="4044315" y="3921760"/>
            <a:ext cx="1765300"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203" name="文本框 202"/>
          <p:cNvSpPr txBox="1"/>
          <p:nvPr/>
        </p:nvSpPr>
        <p:spPr>
          <a:xfrm>
            <a:off x="6224905" y="3921760"/>
            <a:ext cx="1762125"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39" name="文本框 38"/>
          <p:cNvSpPr txBox="1"/>
          <p:nvPr/>
        </p:nvSpPr>
        <p:spPr>
          <a:xfrm>
            <a:off x="5629593" y="1978660"/>
            <a:ext cx="996315" cy="860425"/>
          </a:xfrm>
          <a:prstGeom prst="rect">
            <a:avLst/>
          </a:prstGeom>
          <a:noFill/>
        </p:spPr>
        <p:txBody>
          <a:bodyPr wrap="square" rtlCol="0">
            <a:spAutoFit/>
          </a:bodyPr>
          <a:p>
            <a:pPr algn="ctr"/>
            <a:r>
              <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03</a:t>
            </a:r>
            <a:endPar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8" name="椭圆 7"/>
          <p:cNvSpPr/>
          <p:nvPr/>
        </p:nvSpPr>
        <p:spPr>
          <a:xfrm>
            <a:off x="5563870" y="1877695"/>
            <a:ext cx="1062355" cy="1062355"/>
          </a:xfrm>
          <a:prstGeom prst="ellipse">
            <a:avLst/>
          </a:prstGeom>
          <a:noFill/>
          <a:ln w="25400">
            <a:gradFill>
              <a:gsLst>
                <a:gs pos="7000">
                  <a:schemeClr val="bg1"/>
                </a:gs>
                <a:gs pos="78000">
                  <a:schemeClr val="accent1">
                    <a:lumMod val="50000"/>
                  </a:schemeClr>
                </a:gs>
              </a:gsLst>
              <a:lin ang="5400000" scaled="0"/>
            </a:gra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93115" y="1551305"/>
            <a:ext cx="2904490" cy="3280410"/>
            <a:chOff x="2033" y="2663"/>
            <a:chExt cx="4574" cy="5166"/>
          </a:xfrm>
        </p:grpSpPr>
        <p:sp>
          <p:nvSpPr>
            <p:cNvPr id="3" name="椭圆 2"/>
            <p:cNvSpPr/>
            <p:nvPr/>
          </p:nvSpPr>
          <p:spPr>
            <a:xfrm>
              <a:off x="2033" y="2663"/>
              <a:ext cx="4575" cy="4575"/>
            </a:xfrm>
            <a:prstGeom prst="ellipse">
              <a:avLst/>
            </a:prstGeom>
            <a:noFill/>
            <a:ln w="1016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4" name="椭圆 3"/>
            <p:cNvSpPr/>
            <p:nvPr/>
          </p:nvSpPr>
          <p:spPr>
            <a:xfrm>
              <a:off x="3666" y="6519"/>
              <a:ext cx="1310" cy="131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grpSp>
        <p:nvGrpSpPr>
          <p:cNvPr id="10" name="组合 9"/>
          <p:cNvGrpSpPr/>
          <p:nvPr/>
        </p:nvGrpSpPr>
        <p:grpSpPr>
          <a:xfrm>
            <a:off x="4572635" y="1548765"/>
            <a:ext cx="2904490" cy="3280410"/>
            <a:chOff x="2033" y="2663"/>
            <a:chExt cx="4574" cy="5166"/>
          </a:xfrm>
        </p:grpSpPr>
        <p:sp>
          <p:nvSpPr>
            <p:cNvPr id="5" name="椭圆 4"/>
            <p:cNvSpPr/>
            <p:nvPr/>
          </p:nvSpPr>
          <p:spPr>
            <a:xfrm>
              <a:off x="2033" y="2663"/>
              <a:ext cx="4575" cy="4575"/>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 name="椭圆 5"/>
            <p:cNvSpPr/>
            <p:nvPr/>
          </p:nvSpPr>
          <p:spPr>
            <a:xfrm>
              <a:off x="3666" y="6519"/>
              <a:ext cx="1310" cy="1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grpSp>
        <p:nvGrpSpPr>
          <p:cNvPr id="7" name="组合 6"/>
          <p:cNvGrpSpPr/>
          <p:nvPr/>
        </p:nvGrpSpPr>
        <p:grpSpPr>
          <a:xfrm>
            <a:off x="8354060" y="1551305"/>
            <a:ext cx="2905125" cy="3280410"/>
            <a:chOff x="2033" y="2663"/>
            <a:chExt cx="4575" cy="5166"/>
          </a:xfrm>
        </p:grpSpPr>
        <p:sp>
          <p:nvSpPr>
            <p:cNvPr id="11" name="椭圆 10"/>
            <p:cNvSpPr/>
            <p:nvPr/>
          </p:nvSpPr>
          <p:spPr>
            <a:xfrm>
              <a:off x="2033" y="2663"/>
              <a:ext cx="4575" cy="4575"/>
            </a:xfrm>
            <a:prstGeom prst="ellipse">
              <a:avLst/>
            </a:prstGeom>
            <a:noFill/>
            <a:ln w="1016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5" name="椭圆 14"/>
            <p:cNvSpPr/>
            <p:nvPr/>
          </p:nvSpPr>
          <p:spPr>
            <a:xfrm>
              <a:off x="3666" y="6519"/>
              <a:ext cx="1310" cy="1310"/>
            </a:xfrm>
            <a:prstGeom prst="ellipse">
              <a:avLst/>
            </a:prstGeom>
            <a:solidFill>
              <a:schemeClr val="tx2">
                <a:lumMod val="75000"/>
                <a:lumOff val="25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grpSp>
        <p:nvGrpSpPr>
          <p:cNvPr id="276" name="组合 275"/>
          <p:cNvGrpSpPr/>
          <p:nvPr/>
        </p:nvGrpSpPr>
        <p:grpSpPr>
          <a:xfrm>
            <a:off x="1152208" y="2195830"/>
            <a:ext cx="2186305" cy="1457325"/>
            <a:chOff x="3556" y="6405"/>
            <a:chExt cx="3443" cy="2295"/>
          </a:xfrm>
        </p:grpSpPr>
        <p:sp>
          <p:nvSpPr>
            <p:cNvPr id="12" name="Content Placeholder 2"/>
            <p:cNvSpPr txBox="1"/>
            <p:nvPr/>
          </p:nvSpPr>
          <p:spPr bwMode="auto">
            <a:xfrm>
              <a:off x="3556" y="6936"/>
              <a:ext cx="3443" cy="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78" name="文本框 277"/>
            <p:cNvSpPr txBox="1"/>
            <p:nvPr/>
          </p:nvSpPr>
          <p:spPr>
            <a:xfrm>
              <a:off x="3854" y="6405"/>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grpSp>
        <p:nvGrpSpPr>
          <p:cNvPr id="16" name="组合 15"/>
          <p:cNvGrpSpPr/>
          <p:nvPr/>
        </p:nvGrpSpPr>
        <p:grpSpPr>
          <a:xfrm>
            <a:off x="4932363" y="2195830"/>
            <a:ext cx="2186305" cy="1457325"/>
            <a:chOff x="3556" y="6405"/>
            <a:chExt cx="3443" cy="2295"/>
          </a:xfrm>
        </p:grpSpPr>
        <p:sp>
          <p:nvSpPr>
            <p:cNvPr id="18" name="Content Placeholder 2"/>
            <p:cNvSpPr txBox="1"/>
            <p:nvPr/>
          </p:nvSpPr>
          <p:spPr bwMode="auto">
            <a:xfrm>
              <a:off x="3556" y="6936"/>
              <a:ext cx="3443" cy="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9" name="文本框 18"/>
            <p:cNvSpPr txBox="1"/>
            <p:nvPr/>
          </p:nvSpPr>
          <p:spPr>
            <a:xfrm>
              <a:off x="3854" y="6405"/>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grpSp>
        <p:nvGrpSpPr>
          <p:cNvPr id="23" name="组合 22"/>
          <p:cNvGrpSpPr/>
          <p:nvPr/>
        </p:nvGrpSpPr>
        <p:grpSpPr>
          <a:xfrm>
            <a:off x="8711248" y="2195830"/>
            <a:ext cx="2186305" cy="1457325"/>
            <a:chOff x="3556" y="6405"/>
            <a:chExt cx="3443" cy="2295"/>
          </a:xfrm>
        </p:grpSpPr>
        <p:sp>
          <p:nvSpPr>
            <p:cNvPr id="27" name="Content Placeholder 2"/>
            <p:cNvSpPr txBox="1"/>
            <p:nvPr/>
          </p:nvSpPr>
          <p:spPr bwMode="auto">
            <a:xfrm>
              <a:off x="3556" y="6936"/>
              <a:ext cx="3443" cy="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8" name="文本框 27"/>
            <p:cNvSpPr txBox="1"/>
            <p:nvPr/>
          </p:nvSpPr>
          <p:spPr>
            <a:xfrm>
              <a:off x="3854" y="6405"/>
              <a:ext cx="2848" cy="531"/>
            </a:xfrm>
            <a:prstGeom prst="rect">
              <a:avLst/>
            </a:prstGeom>
            <a:noFill/>
          </p:spPr>
          <p:txBody>
            <a:bodyPr wrap="none" rtlCol="0">
              <a:spAutoFit/>
            </a:bodyPr>
            <a:p>
              <a:pPr algn="l"/>
              <a:r>
                <a:rPr lang="zh-CN" altLang="en-US" sz="1600" dirty="0" smtClean="0">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latin typeface="Microsoft YaHei Regular" panose="020B0703020204020201" charset="-122"/>
                <a:ea typeface="Microsoft YaHei Regular" panose="020B0703020204020201" charset="-122"/>
                <a:cs typeface="+mn-ea"/>
                <a:sym typeface="+mn-lt"/>
              </a:endParaRPr>
            </a:p>
          </p:txBody>
        </p:sp>
      </p:grpSp>
      <p:sp>
        <p:nvSpPr>
          <p:cNvPr id="50" name="文本框 38"/>
          <p:cNvSpPr/>
          <p:nvPr/>
        </p:nvSpPr>
        <p:spPr>
          <a:xfrm>
            <a:off x="1028065" y="4946015"/>
            <a:ext cx="10135235" cy="1198880"/>
          </a:xfrm>
          <a:prstGeom prst="rect">
            <a:avLst/>
          </a:prstGeom>
        </p:spPr>
        <p:txBody>
          <a:bodyPr wrap="square" lIns="91440" tIns="45720" rIns="91440" bIns="45720">
            <a:spAutoFit/>
          </a:bodyPr>
          <a:p>
            <a:pPr fontAlgn="auto">
              <a:lnSpc>
                <a:spcPct val="150000"/>
              </a:lnSpc>
            </a:pPr>
            <a:r>
              <a:rPr lang="zh-CN" altLang="en-US" sz="1200" dirty="0">
                <a:solidFill>
                  <a:schemeClr val="tx1">
                    <a:lumMod val="50000"/>
                    <a:lumOff val="50000"/>
                  </a:schemeClr>
                </a:solidFill>
                <a:latin typeface="Microsoft YaHei Regular" panose="020B0703020204020201" charset="-122"/>
                <a:ea typeface="Microsoft YaHei Regular" panose="020B0703020204020201" charset="-122"/>
              </a:rPr>
              <a:t>单击此处添加文本单击此处添加文本单击此处添加文本</a:t>
            </a:r>
            <a:r>
              <a:rPr lang="zh-CN" altLang="en-US" sz="1200" dirty="0">
                <a:solidFill>
                  <a:schemeClr val="tx1">
                    <a:lumMod val="50000"/>
                    <a:lumOff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200" dirty="0">
              <a:solidFill>
                <a:schemeClr val="tx1">
                  <a:lumMod val="50000"/>
                  <a:lumOff val="50000"/>
                </a:schemeClr>
              </a:solidFill>
              <a:latin typeface="Microsoft YaHei Regular" panose="020B0703020204020201" charset="-122"/>
              <a:ea typeface="Microsoft YaHei Regular" panose="020B0703020204020201" charset="-122"/>
            </a:endParaRPr>
          </a:p>
          <a:p>
            <a:pPr fontAlgn="auto">
              <a:lnSpc>
                <a:spcPct val="150000"/>
              </a:lnSpc>
            </a:pPr>
            <a:endParaRPr lang="zh-CN" altLang="en-US" sz="1200" dirty="0">
              <a:solidFill>
                <a:schemeClr val="tx1">
                  <a:lumMod val="50000"/>
                  <a:lumOff val="50000"/>
                </a:schemeClr>
              </a:solidFill>
              <a:latin typeface="Microsoft YaHei Regular" panose="020B0703020204020201" charset="-122"/>
              <a:ea typeface="Microsoft YaHei Regular" panose="020B0703020204020201" charset="-122"/>
            </a:endParaRPr>
          </a:p>
        </p:txBody>
      </p:sp>
      <p:sp>
        <p:nvSpPr>
          <p:cNvPr id="51" name="文本框 50"/>
          <p:cNvSpPr txBox="1"/>
          <p:nvPr/>
        </p:nvSpPr>
        <p:spPr>
          <a:xfrm>
            <a:off x="1922145" y="4098290"/>
            <a:ext cx="582295" cy="645160"/>
          </a:xfrm>
          <a:prstGeom prst="rect">
            <a:avLst/>
          </a:prstGeom>
          <a:noFill/>
        </p:spPr>
        <p:txBody>
          <a:bodyPr wrap="none" rtlCol="0">
            <a:spAutoFit/>
          </a:bodyPr>
          <a:p>
            <a:r>
              <a:rPr lang="en-US" altLang="zh-CN" sz="36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01</a:t>
            </a:r>
            <a:endParaRPr lang="en-US" altLang="zh-CN" sz="36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52" name="文本框 51"/>
          <p:cNvSpPr txBox="1"/>
          <p:nvPr/>
        </p:nvSpPr>
        <p:spPr>
          <a:xfrm>
            <a:off x="5655310" y="4090035"/>
            <a:ext cx="668020" cy="645160"/>
          </a:xfrm>
          <a:prstGeom prst="rect">
            <a:avLst/>
          </a:prstGeom>
          <a:noFill/>
        </p:spPr>
        <p:txBody>
          <a:bodyPr wrap="none" rtlCol="0">
            <a:spAutoFit/>
          </a:bodyPr>
          <a:p>
            <a:r>
              <a:rPr lang="en-US" altLang="zh-CN" sz="36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02</a:t>
            </a:r>
            <a:endParaRPr lang="en-US" altLang="zh-CN" sz="36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53" name="文本框 52"/>
          <p:cNvSpPr txBox="1"/>
          <p:nvPr/>
        </p:nvSpPr>
        <p:spPr>
          <a:xfrm>
            <a:off x="9474200" y="4098290"/>
            <a:ext cx="661035" cy="645160"/>
          </a:xfrm>
          <a:prstGeom prst="rect">
            <a:avLst/>
          </a:prstGeom>
          <a:noFill/>
        </p:spPr>
        <p:txBody>
          <a:bodyPr wrap="none" rtlCol="0">
            <a:spAutoFit/>
          </a:bodyPr>
          <a:p>
            <a:r>
              <a:rPr lang="en-US" altLang="zh-CN" sz="36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03</a:t>
            </a:r>
            <a:endParaRPr lang="en-US" altLang="zh-CN" sz="36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31" name="文本框 30"/>
          <p:cNvSpPr txBox="1"/>
          <p:nvPr/>
        </p:nvSpPr>
        <p:spPr>
          <a:xfrm>
            <a:off x="0" y="30035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14" name="文本框 13"/>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任意多边形 14"/>
          <p:cNvSpPr/>
          <p:nvPr/>
        </p:nvSpPr>
        <p:spPr>
          <a:xfrm>
            <a:off x="6132195" y="1899920"/>
            <a:ext cx="1650365" cy="1648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600" h="2599">
                <a:moveTo>
                  <a:pt x="0" y="0"/>
                </a:moveTo>
                <a:cubicBezTo>
                  <a:pt x="654" y="-38"/>
                  <a:pt x="1411" y="350"/>
                  <a:pt x="1727" y="657"/>
                </a:cubicBezTo>
                <a:lnTo>
                  <a:pt x="2169" y="509"/>
                </a:lnTo>
                <a:lnTo>
                  <a:pt x="2018" y="961"/>
                </a:lnTo>
                <a:cubicBezTo>
                  <a:pt x="2374" y="1347"/>
                  <a:pt x="2621" y="2111"/>
                  <a:pt x="2599" y="2596"/>
                </a:cubicBezTo>
                <a:lnTo>
                  <a:pt x="1857" y="2596"/>
                </a:lnTo>
                <a:lnTo>
                  <a:pt x="1857" y="2551"/>
                </a:lnTo>
                <a:cubicBezTo>
                  <a:pt x="1862" y="1531"/>
                  <a:pt x="920" y="718"/>
                  <a:pt x="0" y="742"/>
                </a:cubicBezTo>
                <a:lnTo>
                  <a:pt x="0" y="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6" name="任意多边形 5"/>
          <p:cNvSpPr/>
          <p:nvPr/>
        </p:nvSpPr>
        <p:spPr>
          <a:xfrm flipV="1">
            <a:off x="6132195" y="3694430"/>
            <a:ext cx="1650365" cy="1648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601" h="2600">
                <a:moveTo>
                  <a:pt x="0" y="0"/>
                </a:moveTo>
                <a:cubicBezTo>
                  <a:pt x="667" y="-48"/>
                  <a:pt x="1470" y="389"/>
                  <a:pt x="1757" y="684"/>
                </a:cubicBezTo>
                <a:lnTo>
                  <a:pt x="2169" y="546"/>
                </a:lnTo>
                <a:lnTo>
                  <a:pt x="2027" y="972"/>
                </a:lnTo>
                <a:cubicBezTo>
                  <a:pt x="2362" y="1333"/>
                  <a:pt x="2627" y="2118"/>
                  <a:pt x="2599" y="2596"/>
                </a:cubicBezTo>
                <a:lnTo>
                  <a:pt x="1857" y="2596"/>
                </a:lnTo>
                <a:lnTo>
                  <a:pt x="1857" y="2551"/>
                </a:lnTo>
                <a:cubicBezTo>
                  <a:pt x="1862" y="1531"/>
                  <a:pt x="920" y="718"/>
                  <a:pt x="0" y="742"/>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4" name="任意多边形 13"/>
          <p:cNvSpPr/>
          <p:nvPr/>
        </p:nvSpPr>
        <p:spPr>
          <a:xfrm flipH="1" flipV="1">
            <a:off x="4358640" y="3694430"/>
            <a:ext cx="1650365" cy="16484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602" h="2599">
                <a:moveTo>
                  <a:pt x="0" y="0"/>
                </a:moveTo>
                <a:cubicBezTo>
                  <a:pt x="669" y="-46"/>
                  <a:pt x="1466" y="385"/>
                  <a:pt x="1760" y="686"/>
                </a:cubicBezTo>
                <a:lnTo>
                  <a:pt x="2181" y="546"/>
                </a:lnTo>
                <a:lnTo>
                  <a:pt x="2035" y="983"/>
                </a:lnTo>
                <a:cubicBezTo>
                  <a:pt x="2351" y="1318"/>
                  <a:pt x="2633" y="2125"/>
                  <a:pt x="2599" y="2596"/>
                </a:cubicBezTo>
                <a:lnTo>
                  <a:pt x="1857" y="2596"/>
                </a:lnTo>
                <a:lnTo>
                  <a:pt x="1857" y="2551"/>
                </a:lnTo>
                <a:cubicBezTo>
                  <a:pt x="1862" y="1531"/>
                  <a:pt x="920" y="718"/>
                  <a:pt x="0" y="742"/>
                </a:cubicBezTo>
                <a:lnTo>
                  <a:pt x="0" y="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 name="任意多边形 1"/>
          <p:cNvSpPr/>
          <p:nvPr/>
        </p:nvSpPr>
        <p:spPr>
          <a:xfrm rot="18900000" flipH="1">
            <a:off x="3873780" y="2036904"/>
            <a:ext cx="2332622" cy="1087028"/>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3673" h="1712">
                <a:moveTo>
                  <a:pt x="1692" y="430"/>
                </a:moveTo>
                <a:lnTo>
                  <a:pt x="1907" y="0"/>
                </a:lnTo>
                <a:lnTo>
                  <a:pt x="2128" y="442"/>
                </a:lnTo>
                <a:cubicBezTo>
                  <a:pt x="2602" y="458"/>
                  <a:pt x="3360" y="828"/>
                  <a:pt x="3673" y="1185"/>
                </a:cubicBezTo>
                <a:lnTo>
                  <a:pt x="3148" y="1710"/>
                </a:lnTo>
                <a:cubicBezTo>
                  <a:pt x="2808" y="1339"/>
                  <a:pt x="2225" y="1156"/>
                  <a:pt x="1838" y="1168"/>
                </a:cubicBezTo>
                <a:cubicBezTo>
                  <a:pt x="1369" y="1146"/>
                  <a:pt x="815" y="1405"/>
                  <a:pt x="525" y="1712"/>
                </a:cubicBezTo>
                <a:lnTo>
                  <a:pt x="0" y="1187"/>
                </a:lnTo>
                <a:cubicBezTo>
                  <a:pt x="440" y="698"/>
                  <a:pt x="1236" y="437"/>
                  <a:pt x="1692" y="43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1" name="文本框 10"/>
          <p:cNvSpPr txBox="1"/>
          <p:nvPr/>
        </p:nvSpPr>
        <p:spPr>
          <a:xfrm>
            <a:off x="4705350" y="2339975"/>
            <a:ext cx="436880" cy="553085"/>
          </a:xfrm>
          <a:prstGeom prst="rect">
            <a:avLst/>
          </a:prstGeom>
          <a:noFill/>
        </p:spPr>
        <p:txBody>
          <a:bodyPr wrap="none" rtlCol="0">
            <a:spAutoFit/>
          </a:bodyPr>
          <a:p>
            <a:r>
              <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rPr>
              <a:t>A</a:t>
            </a:r>
            <a:endPar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endParaRPr>
          </a:p>
        </p:txBody>
      </p:sp>
      <p:sp>
        <p:nvSpPr>
          <p:cNvPr id="12" name="椭圆 11"/>
          <p:cNvSpPr/>
          <p:nvPr/>
        </p:nvSpPr>
        <p:spPr>
          <a:xfrm>
            <a:off x="3854133" y="1404938"/>
            <a:ext cx="4437380" cy="4437380"/>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 name="文本框 12"/>
          <p:cNvSpPr txBox="1"/>
          <p:nvPr/>
        </p:nvSpPr>
        <p:spPr>
          <a:xfrm>
            <a:off x="6991985" y="2339975"/>
            <a:ext cx="436880" cy="553085"/>
          </a:xfrm>
          <a:prstGeom prst="rect">
            <a:avLst/>
          </a:prstGeom>
          <a:noFill/>
        </p:spPr>
        <p:txBody>
          <a:bodyPr wrap="none" rtlCol="0">
            <a:spAutoFit/>
          </a:bodyPr>
          <a:p>
            <a:r>
              <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rPr>
              <a:t>B</a:t>
            </a:r>
            <a:endPar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endParaRPr>
          </a:p>
        </p:txBody>
      </p:sp>
      <p:sp>
        <p:nvSpPr>
          <p:cNvPr id="16" name="文本框 15"/>
          <p:cNvSpPr txBox="1"/>
          <p:nvPr/>
        </p:nvSpPr>
        <p:spPr>
          <a:xfrm>
            <a:off x="6946900" y="4391025"/>
            <a:ext cx="457835" cy="553085"/>
          </a:xfrm>
          <a:prstGeom prst="rect">
            <a:avLst/>
          </a:prstGeom>
          <a:noFill/>
        </p:spPr>
        <p:txBody>
          <a:bodyPr wrap="none" rtlCol="0">
            <a:spAutoFit/>
          </a:bodyPr>
          <a:p>
            <a:r>
              <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rPr>
              <a:t>C</a:t>
            </a:r>
            <a:endPar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endParaRPr>
          </a:p>
        </p:txBody>
      </p:sp>
      <p:sp>
        <p:nvSpPr>
          <p:cNvPr id="17" name="文本框 16"/>
          <p:cNvSpPr txBox="1"/>
          <p:nvPr/>
        </p:nvSpPr>
        <p:spPr>
          <a:xfrm>
            <a:off x="4695190" y="4391025"/>
            <a:ext cx="457835" cy="553085"/>
          </a:xfrm>
          <a:prstGeom prst="rect">
            <a:avLst/>
          </a:prstGeom>
          <a:noFill/>
        </p:spPr>
        <p:txBody>
          <a:bodyPr wrap="none" rtlCol="0">
            <a:spAutoFit/>
          </a:bodyPr>
          <a:p>
            <a:r>
              <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rPr>
              <a:t>D</a:t>
            </a:r>
            <a:endParaRPr lang="en-US" altLang="zh-CN" sz="3000">
              <a:solidFill>
                <a:schemeClr val="bg2"/>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endParaRPr>
          </a:p>
        </p:txBody>
      </p:sp>
      <p:sp>
        <p:nvSpPr>
          <p:cNvPr id="18" name="文本框 17"/>
          <p:cNvSpPr txBox="1"/>
          <p:nvPr/>
        </p:nvSpPr>
        <p:spPr>
          <a:xfrm>
            <a:off x="5651183" y="3177858"/>
            <a:ext cx="843280" cy="891540"/>
          </a:xfrm>
          <a:prstGeom prst="rect">
            <a:avLst/>
          </a:prstGeom>
          <a:noFill/>
        </p:spPr>
        <p:txBody>
          <a:bodyPr wrap="none" rtlCol="0">
            <a:spAutoFit/>
          </a:bodyPr>
          <a:p>
            <a:r>
              <a:rPr lang="zh-CN" altLang="en-US" sz="2600" b="1">
                <a:solidFill>
                  <a:schemeClr val="accent1">
                    <a:lumMod val="50000"/>
                  </a:schemeClr>
                </a:solidFill>
                <a:latin typeface="Microsoft YaHei Regular" panose="020B0703020204020201" charset="-122"/>
                <a:ea typeface="Microsoft YaHei Regular" panose="020B0703020204020201" charset="-122"/>
              </a:rPr>
              <a:t>标题</a:t>
            </a:r>
            <a:endParaRPr lang="zh-CN" altLang="en-US" sz="2600" b="1">
              <a:solidFill>
                <a:schemeClr val="accent1">
                  <a:lumMod val="50000"/>
                </a:schemeClr>
              </a:solidFill>
              <a:latin typeface="Microsoft YaHei Regular" panose="020B0703020204020201" charset="-122"/>
              <a:ea typeface="Microsoft YaHei Regular" panose="020B0703020204020201" charset="-122"/>
            </a:endParaRPr>
          </a:p>
          <a:p>
            <a:r>
              <a:rPr lang="zh-CN" altLang="en-US" sz="2600" b="1">
                <a:solidFill>
                  <a:schemeClr val="accent1">
                    <a:lumMod val="50000"/>
                  </a:schemeClr>
                </a:solidFill>
                <a:latin typeface="Microsoft YaHei Regular" panose="020B0703020204020201" charset="-122"/>
                <a:ea typeface="Microsoft YaHei Regular" panose="020B0703020204020201" charset="-122"/>
              </a:rPr>
              <a:t>内容</a:t>
            </a:r>
            <a:endParaRPr lang="zh-CN" altLang="en-US" sz="2600" b="1">
              <a:solidFill>
                <a:schemeClr val="accent1">
                  <a:lumMod val="50000"/>
                </a:schemeClr>
              </a:solidFill>
              <a:latin typeface="Microsoft YaHei Regular" panose="020B0703020204020201" charset="-122"/>
              <a:ea typeface="Microsoft YaHei Regular" panose="020B0703020204020201" charset="-122"/>
            </a:endParaRPr>
          </a:p>
        </p:txBody>
      </p:sp>
      <p:sp>
        <p:nvSpPr>
          <p:cNvPr id="140" name="文本框 149"/>
          <p:cNvSpPr txBox="1"/>
          <p:nvPr/>
        </p:nvSpPr>
        <p:spPr bwMode="auto">
          <a:xfrm>
            <a:off x="1520825" y="2059940"/>
            <a:ext cx="229171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41" name="文本框 140"/>
          <p:cNvSpPr txBox="1"/>
          <p:nvPr/>
        </p:nvSpPr>
        <p:spPr>
          <a:xfrm>
            <a:off x="1628140" y="1790700"/>
            <a:ext cx="2085340" cy="337185"/>
          </a:xfrm>
          <a:prstGeom prst="rect">
            <a:avLst/>
          </a:prstGeom>
          <a:noFill/>
        </p:spPr>
        <p:txBody>
          <a:bodyPr wrap="square" rtlCol="0">
            <a:spAutoFit/>
          </a:bodyPr>
          <a:lstStyle/>
          <a:p>
            <a:pPr algn="r"/>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143" name="文本框 149"/>
          <p:cNvSpPr txBox="1"/>
          <p:nvPr/>
        </p:nvSpPr>
        <p:spPr bwMode="auto">
          <a:xfrm>
            <a:off x="1527810" y="5067935"/>
            <a:ext cx="229171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44" name="文本框 143"/>
          <p:cNvSpPr txBox="1"/>
          <p:nvPr/>
        </p:nvSpPr>
        <p:spPr>
          <a:xfrm>
            <a:off x="1630680" y="4730750"/>
            <a:ext cx="2085340" cy="337185"/>
          </a:xfrm>
          <a:prstGeom prst="rect">
            <a:avLst/>
          </a:prstGeom>
          <a:noFill/>
        </p:spPr>
        <p:txBody>
          <a:bodyPr wrap="square" rtlCol="0">
            <a:spAutoFit/>
          </a:bodyPr>
          <a:lstStyle/>
          <a:p>
            <a:pPr algn="r"/>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146" name="文本框 149"/>
          <p:cNvSpPr txBox="1"/>
          <p:nvPr/>
        </p:nvSpPr>
        <p:spPr bwMode="auto">
          <a:xfrm>
            <a:off x="8681085" y="2059940"/>
            <a:ext cx="229171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47" name="文本框 146"/>
          <p:cNvSpPr txBox="1"/>
          <p:nvPr/>
        </p:nvSpPr>
        <p:spPr>
          <a:xfrm>
            <a:off x="8672830" y="1790700"/>
            <a:ext cx="208534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149" name="文本框 149"/>
          <p:cNvSpPr txBox="1"/>
          <p:nvPr/>
        </p:nvSpPr>
        <p:spPr bwMode="auto">
          <a:xfrm>
            <a:off x="8681085" y="5158105"/>
            <a:ext cx="229171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50" name="文本框 149"/>
          <p:cNvSpPr txBox="1"/>
          <p:nvPr/>
        </p:nvSpPr>
        <p:spPr>
          <a:xfrm>
            <a:off x="8672830" y="4888865"/>
            <a:ext cx="208534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31" name="文本框 30"/>
          <p:cNvSpPr txBox="1"/>
          <p:nvPr/>
        </p:nvSpPr>
        <p:spPr>
          <a:xfrm>
            <a:off x="0" y="320040"/>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4" name="文本框 3"/>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1" name="文本框 200"/>
          <p:cNvSpPr txBox="1"/>
          <p:nvPr/>
        </p:nvSpPr>
        <p:spPr>
          <a:xfrm>
            <a:off x="-1270" y="3000375"/>
            <a:ext cx="12192000" cy="860425"/>
          </a:xfrm>
          <a:prstGeom prst="rect">
            <a:avLst/>
          </a:prstGeom>
          <a:noFill/>
          <a:effectLst>
            <a:outerShdw blurRad="50800" dist="38100" dir="2700000" algn="tl" rotWithShape="0">
              <a:prstClr val="black">
                <a:alpha val="18000"/>
              </a:prstClr>
            </a:outerShdw>
          </a:effectLst>
        </p:spPr>
        <p:txBody>
          <a:bodyPr wrap="square" rtlCol="0">
            <a:spAutoFit/>
          </a:bodyPr>
          <a:p>
            <a:pPr algn="ctr"/>
            <a:r>
              <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rPr>
              <a:t>点击添加标题</a:t>
            </a:r>
            <a:endPar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endParaRPr>
          </a:p>
        </p:txBody>
      </p:sp>
      <p:sp>
        <p:nvSpPr>
          <p:cNvPr id="202" name="文本框 201"/>
          <p:cNvSpPr txBox="1"/>
          <p:nvPr/>
        </p:nvSpPr>
        <p:spPr>
          <a:xfrm>
            <a:off x="4044315" y="3921760"/>
            <a:ext cx="1765300"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203" name="文本框 202"/>
          <p:cNvSpPr txBox="1"/>
          <p:nvPr/>
        </p:nvSpPr>
        <p:spPr>
          <a:xfrm>
            <a:off x="6224905" y="3921760"/>
            <a:ext cx="1762125"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39" name="文本框 38"/>
          <p:cNvSpPr txBox="1"/>
          <p:nvPr/>
        </p:nvSpPr>
        <p:spPr>
          <a:xfrm>
            <a:off x="5629593" y="1978660"/>
            <a:ext cx="996315" cy="860425"/>
          </a:xfrm>
          <a:prstGeom prst="rect">
            <a:avLst/>
          </a:prstGeom>
          <a:noFill/>
        </p:spPr>
        <p:txBody>
          <a:bodyPr wrap="square" rtlCol="0">
            <a:spAutoFit/>
          </a:bodyPr>
          <a:p>
            <a:pPr algn="ctr"/>
            <a:r>
              <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04</a:t>
            </a:r>
            <a:endPar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8" name="椭圆 7"/>
          <p:cNvSpPr/>
          <p:nvPr/>
        </p:nvSpPr>
        <p:spPr>
          <a:xfrm>
            <a:off x="5563870" y="1877695"/>
            <a:ext cx="1062355" cy="1062355"/>
          </a:xfrm>
          <a:prstGeom prst="ellipse">
            <a:avLst/>
          </a:prstGeom>
          <a:noFill/>
          <a:ln w="25400">
            <a:gradFill>
              <a:gsLst>
                <a:gs pos="7000">
                  <a:schemeClr val="bg1"/>
                </a:gs>
                <a:gs pos="78000">
                  <a:schemeClr val="accent1">
                    <a:lumMod val="50000"/>
                  </a:schemeClr>
                </a:gs>
              </a:gsLst>
              <a:lin ang="5400000" scaled="0"/>
            </a:gra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9" name="直接连接符 8"/>
          <p:cNvCxnSpPr/>
          <p:nvPr/>
        </p:nvCxnSpPr>
        <p:spPr>
          <a:xfrm>
            <a:off x="1189990" y="5762625"/>
            <a:ext cx="9834880" cy="0"/>
          </a:xfrm>
          <a:prstGeom prst="line">
            <a:avLst/>
          </a:prstGeom>
          <a:ln w="57150" cap="rnd">
            <a:solidFill>
              <a:schemeClr val="bg1">
                <a:lumMod val="75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234440" y="1255395"/>
            <a:ext cx="2192020" cy="4584065"/>
            <a:chOff x="1944" y="1977"/>
            <a:chExt cx="3452" cy="7219"/>
          </a:xfrm>
        </p:grpSpPr>
        <p:sp>
          <p:nvSpPr>
            <p:cNvPr id="16" name="任意多边形 15"/>
            <p:cNvSpPr/>
            <p:nvPr/>
          </p:nvSpPr>
          <p:spPr>
            <a:xfrm>
              <a:off x="1944" y="2586"/>
              <a:ext cx="3452" cy="5365"/>
            </a:xfrm>
            <a:custGeom>
              <a:avLst/>
              <a:gdLst>
                <a:gd name="adj" fmla="val 49585"/>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452" h="5365">
                  <a:moveTo>
                    <a:pt x="0" y="0"/>
                  </a:moveTo>
                  <a:lnTo>
                    <a:pt x="3452" y="0"/>
                  </a:lnTo>
                  <a:lnTo>
                    <a:pt x="3452" y="3653"/>
                  </a:lnTo>
                  <a:cubicBezTo>
                    <a:pt x="3452" y="4599"/>
                    <a:pt x="2686" y="5365"/>
                    <a:pt x="1740" y="5365"/>
                  </a:cubicBezTo>
                  <a:lnTo>
                    <a:pt x="1712" y="5365"/>
                  </a:lnTo>
                  <a:cubicBezTo>
                    <a:pt x="766" y="5365"/>
                    <a:pt x="0" y="4599"/>
                    <a:pt x="0" y="3653"/>
                  </a:cubicBezTo>
                  <a:lnTo>
                    <a:pt x="0" y="0"/>
                  </a:lnTo>
                  <a:close/>
                </a:path>
              </a:pathLst>
            </a:custGeom>
            <a:solidFill>
              <a:schemeClr val="bg1"/>
            </a:solid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7" name="椭圆 16"/>
            <p:cNvSpPr/>
            <p:nvPr/>
          </p:nvSpPr>
          <p:spPr>
            <a:xfrm>
              <a:off x="3029" y="1977"/>
              <a:ext cx="1281" cy="1281"/>
            </a:xfrm>
            <a:prstGeom prst="ellipse">
              <a:avLst/>
            </a:prstGeom>
            <a:solidFill>
              <a:schemeClr val="accent1">
                <a:lumMod val="50000"/>
              </a:schemeClr>
            </a:solidFill>
            <a:ln>
              <a:solidFill>
                <a:schemeClr val="bg1"/>
              </a:solidFill>
            </a:ln>
            <a:effectLst>
              <a:outerShdw blurRad="2032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8" name="Content Placeholder 2"/>
            <p:cNvSpPr txBox="1"/>
            <p:nvPr/>
          </p:nvSpPr>
          <p:spPr bwMode="auto">
            <a:xfrm>
              <a:off x="2099" y="4140"/>
              <a:ext cx="3142"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单击此处添加文本，本模版所有图形线条及其相应素材均可自由编辑、改色、替换，建议您在展示时字体选择微软雅黑等系统自带字体。如果需要特殊字体需要设置选项里面选择嵌入字体以方便演示。</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9" name="文本框 18"/>
            <p:cNvSpPr txBox="1"/>
            <p:nvPr/>
          </p:nvSpPr>
          <p:spPr>
            <a:xfrm>
              <a:off x="2246" y="3609"/>
              <a:ext cx="2848" cy="531"/>
            </a:xfrm>
            <a:prstGeom prst="rect">
              <a:avLst/>
            </a:prstGeom>
            <a:noFill/>
          </p:spPr>
          <p:txBody>
            <a:bodyPr wrap="none" rtlCol="0">
              <a:spAutoFit/>
            </a:bodyPr>
            <a:p>
              <a:pPr algn="l"/>
              <a:r>
                <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endParaRPr>
            </a:p>
          </p:txBody>
        </p:sp>
        <p:sp>
          <p:nvSpPr>
            <p:cNvPr id="21" name="文本框 20"/>
            <p:cNvSpPr txBox="1"/>
            <p:nvPr/>
          </p:nvSpPr>
          <p:spPr>
            <a:xfrm>
              <a:off x="3129" y="2182"/>
              <a:ext cx="1082" cy="871"/>
            </a:xfrm>
            <a:prstGeom prst="rect">
              <a:avLst/>
            </a:prstGeom>
            <a:noFill/>
          </p:spPr>
          <p:txBody>
            <a:bodyPr wrap="square" rtlCol="0">
              <a:spAutoFit/>
            </a:bodyPr>
            <a:p>
              <a:pPr algn="ctr"/>
              <a:r>
                <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rPr>
                <a:t>01</a:t>
              </a:r>
              <a:endPar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endParaRPr>
            </a:p>
          </p:txBody>
        </p:sp>
        <p:sp>
          <p:nvSpPr>
            <p:cNvPr id="67" name="椭圆 66"/>
            <p:cNvSpPr/>
            <p:nvPr/>
          </p:nvSpPr>
          <p:spPr>
            <a:xfrm>
              <a:off x="3549" y="7798"/>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cxnSp>
          <p:nvCxnSpPr>
            <p:cNvPr id="68" name="直接连接符 67"/>
            <p:cNvCxnSpPr/>
            <p:nvPr/>
          </p:nvCxnSpPr>
          <p:spPr>
            <a:xfrm>
              <a:off x="3670" y="8177"/>
              <a:ext cx="0" cy="848"/>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548" y="8954"/>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grpSp>
        <p:nvGrpSpPr>
          <p:cNvPr id="24" name="组合 23"/>
          <p:cNvGrpSpPr/>
          <p:nvPr/>
        </p:nvGrpSpPr>
        <p:grpSpPr>
          <a:xfrm>
            <a:off x="3608705" y="1255395"/>
            <a:ext cx="2192020" cy="4584065"/>
            <a:chOff x="1944" y="1977"/>
            <a:chExt cx="3452" cy="7219"/>
          </a:xfrm>
        </p:grpSpPr>
        <p:sp>
          <p:nvSpPr>
            <p:cNvPr id="25" name="任意多边形 24"/>
            <p:cNvSpPr/>
            <p:nvPr/>
          </p:nvSpPr>
          <p:spPr>
            <a:xfrm>
              <a:off x="1944" y="2586"/>
              <a:ext cx="3452" cy="5365"/>
            </a:xfrm>
            <a:custGeom>
              <a:avLst/>
              <a:gdLst>
                <a:gd name="adj" fmla="val 49585"/>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452" h="5365">
                  <a:moveTo>
                    <a:pt x="0" y="0"/>
                  </a:moveTo>
                  <a:lnTo>
                    <a:pt x="3452" y="0"/>
                  </a:lnTo>
                  <a:lnTo>
                    <a:pt x="3452" y="3653"/>
                  </a:lnTo>
                  <a:cubicBezTo>
                    <a:pt x="3452" y="4599"/>
                    <a:pt x="2686" y="5365"/>
                    <a:pt x="1740" y="5365"/>
                  </a:cubicBezTo>
                  <a:lnTo>
                    <a:pt x="1712" y="5365"/>
                  </a:lnTo>
                  <a:cubicBezTo>
                    <a:pt x="766" y="5365"/>
                    <a:pt x="0" y="4599"/>
                    <a:pt x="0" y="3653"/>
                  </a:cubicBezTo>
                  <a:lnTo>
                    <a:pt x="0" y="0"/>
                  </a:lnTo>
                  <a:close/>
                </a:path>
              </a:pathLst>
            </a:custGeom>
            <a:solidFill>
              <a:schemeClr val="bg1"/>
            </a:solid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6" name="椭圆 25"/>
            <p:cNvSpPr/>
            <p:nvPr/>
          </p:nvSpPr>
          <p:spPr>
            <a:xfrm>
              <a:off x="3029" y="1977"/>
              <a:ext cx="1281" cy="1281"/>
            </a:xfrm>
            <a:prstGeom prst="ellipse">
              <a:avLst/>
            </a:prstGeom>
            <a:solidFill>
              <a:schemeClr val="accent1">
                <a:lumMod val="50000"/>
              </a:schemeClr>
            </a:solidFill>
            <a:ln>
              <a:solidFill>
                <a:schemeClr val="bg1"/>
              </a:solidFill>
            </a:ln>
            <a:effectLst>
              <a:outerShdw blurRad="2032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7" name="Content Placeholder 2"/>
            <p:cNvSpPr txBox="1"/>
            <p:nvPr/>
          </p:nvSpPr>
          <p:spPr bwMode="auto">
            <a:xfrm>
              <a:off x="2099" y="4140"/>
              <a:ext cx="3142"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单击此处添加文本，本模版所有图形线条及其相应素材均可自由编辑、改色、替换，建议您在展示时字体选择微软雅黑等系统自带字体。如果需要特殊字体需要设置选项里面选择嵌入字体以方便演示。</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8" name="文本框 27"/>
            <p:cNvSpPr txBox="1"/>
            <p:nvPr/>
          </p:nvSpPr>
          <p:spPr>
            <a:xfrm>
              <a:off x="2246" y="3609"/>
              <a:ext cx="2848" cy="531"/>
            </a:xfrm>
            <a:prstGeom prst="rect">
              <a:avLst/>
            </a:prstGeom>
            <a:noFill/>
          </p:spPr>
          <p:txBody>
            <a:bodyPr wrap="none" rtlCol="0">
              <a:spAutoFit/>
            </a:bodyPr>
            <a:p>
              <a:pPr algn="l"/>
              <a:r>
                <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endParaRPr>
            </a:p>
          </p:txBody>
        </p:sp>
        <p:sp>
          <p:nvSpPr>
            <p:cNvPr id="29" name="文本框 28"/>
            <p:cNvSpPr txBox="1"/>
            <p:nvPr/>
          </p:nvSpPr>
          <p:spPr>
            <a:xfrm>
              <a:off x="3129" y="2182"/>
              <a:ext cx="1082" cy="871"/>
            </a:xfrm>
            <a:prstGeom prst="rect">
              <a:avLst/>
            </a:prstGeom>
            <a:noFill/>
          </p:spPr>
          <p:txBody>
            <a:bodyPr wrap="square" rtlCol="0">
              <a:spAutoFit/>
            </a:bodyPr>
            <a:p>
              <a:pPr algn="ctr"/>
              <a:r>
                <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rPr>
                <a:t>02</a:t>
              </a:r>
              <a:endPar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endParaRPr>
            </a:p>
          </p:txBody>
        </p:sp>
        <p:sp>
          <p:nvSpPr>
            <p:cNvPr id="30" name="椭圆 29"/>
            <p:cNvSpPr/>
            <p:nvPr/>
          </p:nvSpPr>
          <p:spPr>
            <a:xfrm>
              <a:off x="3549" y="7798"/>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cxnSp>
          <p:nvCxnSpPr>
            <p:cNvPr id="31" name="直接连接符 30"/>
            <p:cNvCxnSpPr/>
            <p:nvPr/>
          </p:nvCxnSpPr>
          <p:spPr>
            <a:xfrm>
              <a:off x="3670" y="8177"/>
              <a:ext cx="0" cy="848"/>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3549" y="8954"/>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grpSp>
        <p:nvGrpSpPr>
          <p:cNvPr id="33" name="组合 32"/>
          <p:cNvGrpSpPr/>
          <p:nvPr/>
        </p:nvGrpSpPr>
        <p:grpSpPr>
          <a:xfrm>
            <a:off x="5982970" y="1255395"/>
            <a:ext cx="2192020" cy="4584065"/>
            <a:chOff x="1944" y="1977"/>
            <a:chExt cx="3452" cy="7219"/>
          </a:xfrm>
        </p:grpSpPr>
        <p:sp>
          <p:nvSpPr>
            <p:cNvPr id="34" name="任意多边形 33"/>
            <p:cNvSpPr/>
            <p:nvPr/>
          </p:nvSpPr>
          <p:spPr>
            <a:xfrm>
              <a:off x="1944" y="2586"/>
              <a:ext cx="3452" cy="5365"/>
            </a:xfrm>
            <a:custGeom>
              <a:avLst/>
              <a:gdLst>
                <a:gd name="adj" fmla="val 49585"/>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452" h="5365">
                  <a:moveTo>
                    <a:pt x="0" y="0"/>
                  </a:moveTo>
                  <a:lnTo>
                    <a:pt x="3452" y="0"/>
                  </a:lnTo>
                  <a:lnTo>
                    <a:pt x="3452" y="3653"/>
                  </a:lnTo>
                  <a:cubicBezTo>
                    <a:pt x="3452" y="4599"/>
                    <a:pt x="2686" y="5365"/>
                    <a:pt x="1740" y="5365"/>
                  </a:cubicBezTo>
                  <a:lnTo>
                    <a:pt x="1712" y="5365"/>
                  </a:lnTo>
                  <a:cubicBezTo>
                    <a:pt x="766" y="5365"/>
                    <a:pt x="0" y="4599"/>
                    <a:pt x="0" y="3653"/>
                  </a:cubicBezTo>
                  <a:lnTo>
                    <a:pt x="0" y="0"/>
                  </a:lnTo>
                  <a:close/>
                </a:path>
              </a:pathLst>
            </a:custGeom>
            <a:solidFill>
              <a:schemeClr val="bg1"/>
            </a:solid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35" name="椭圆 34"/>
            <p:cNvSpPr/>
            <p:nvPr/>
          </p:nvSpPr>
          <p:spPr>
            <a:xfrm>
              <a:off x="3029" y="1977"/>
              <a:ext cx="1281" cy="1281"/>
            </a:xfrm>
            <a:prstGeom prst="ellipse">
              <a:avLst/>
            </a:prstGeom>
            <a:solidFill>
              <a:schemeClr val="accent1">
                <a:lumMod val="50000"/>
              </a:schemeClr>
            </a:solidFill>
            <a:ln>
              <a:solidFill>
                <a:schemeClr val="bg1"/>
              </a:solidFill>
            </a:ln>
            <a:effectLst>
              <a:outerShdw blurRad="2032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6" name="Content Placeholder 2"/>
            <p:cNvSpPr txBox="1"/>
            <p:nvPr/>
          </p:nvSpPr>
          <p:spPr bwMode="auto">
            <a:xfrm>
              <a:off x="2099" y="4140"/>
              <a:ext cx="3142"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单击此处添加文本，本模版所有图形线条及其相应素材均可自由编辑、改色、替换，建议您在展示时字体选择微软雅黑等系统自带字体。如果需要特殊字体需要设置选项里面选择嵌入字体以方便演示。</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37" name="文本框 36"/>
            <p:cNvSpPr txBox="1"/>
            <p:nvPr/>
          </p:nvSpPr>
          <p:spPr>
            <a:xfrm>
              <a:off x="2246" y="3609"/>
              <a:ext cx="2848" cy="531"/>
            </a:xfrm>
            <a:prstGeom prst="rect">
              <a:avLst/>
            </a:prstGeom>
            <a:noFill/>
          </p:spPr>
          <p:txBody>
            <a:bodyPr wrap="none" rtlCol="0">
              <a:spAutoFit/>
            </a:bodyPr>
            <a:p>
              <a:pPr algn="l"/>
              <a:r>
                <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endParaRPr>
            </a:p>
          </p:txBody>
        </p:sp>
        <p:sp>
          <p:nvSpPr>
            <p:cNvPr id="38" name="文本框 37"/>
            <p:cNvSpPr txBox="1"/>
            <p:nvPr/>
          </p:nvSpPr>
          <p:spPr>
            <a:xfrm>
              <a:off x="3129" y="2182"/>
              <a:ext cx="1082" cy="871"/>
            </a:xfrm>
            <a:prstGeom prst="rect">
              <a:avLst/>
            </a:prstGeom>
            <a:noFill/>
          </p:spPr>
          <p:txBody>
            <a:bodyPr wrap="square" rtlCol="0">
              <a:spAutoFit/>
            </a:bodyPr>
            <a:p>
              <a:pPr algn="ctr"/>
              <a:r>
                <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rPr>
                <a:t>03</a:t>
              </a:r>
              <a:endPar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endParaRPr>
            </a:p>
          </p:txBody>
        </p:sp>
        <p:sp>
          <p:nvSpPr>
            <p:cNvPr id="2" name="椭圆 1"/>
            <p:cNvSpPr/>
            <p:nvPr/>
          </p:nvSpPr>
          <p:spPr>
            <a:xfrm>
              <a:off x="3549" y="7798"/>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cxnSp>
          <p:nvCxnSpPr>
            <p:cNvPr id="40" name="直接连接符 39"/>
            <p:cNvCxnSpPr/>
            <p:nvPr/>
          </p:nvCxnSpPr>
          <p:spPr>
            <a:xfrm>
              <a:off x="3670" y="8177"/>
              <a:ext cx="0" cy="848"/>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3549" y="8954"/>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grpSp>
        <p:nvGrpSpPr>
          <p:cNvPr id="42" name="组合 41"/>
          <p:cNvGrpSpPr/>
          <p:nvPr/>
        </p:nvGrpSpPr>
        <p:grpSpPr>
          <a:xfrm>
            <a:off x="8357235" y="1255395"/>
            <a:ext cx="2192020" cy="4584065"/>
            <a:chOff x="1944" y="1977"/>
            <a:chExt cx="3452" cy="7219"/>
          </a:xfrm>
        </p:grpSpPr>
        <p:sp>
          <p:nvSpPr>
            <p:cNvPr id="43" name="任意多边形 42"/>
            <p:cNvSpPr/>
            <p:nvPr/>
          </p:nvSpPr>
          <p:spPr>
            <a:xfrm>
              <a:off x="1944" y="2586"/>
              <a:ext cx="3452" cy="5365"/>
            </a:xfrm>
            <a:custGeom>
              <a:avLst/>
              <a:gdLst>
                <a:gd name="adj" fmla="val 49585"/>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452" h="5365">
                  <a:moveTo>
                    <a:pt x="0" y="0"/>
                  </a:moveTo>
                  <a:lnTo>
                    <a:pt x="3452" y="0"/>
                  </a:lnTo>
                  <a:lnTo>
                    <a:pt x="3452" y="3653"/>
                  </a:lnTo>
                  <a:cubicBezTo>
                    <a:pt x="3452" y="4599"/>
                    <a:pt x="2686" y="5365"/>
                    <a:pt x="1740" y="5365"/>
                  </a:cubicBezTo>
                  <a:lnTo>
                    <a:pt x="1712" y="5365"/>
                  </a:lnTo>
                  <a:cubicBezTo>
                    <a:pt x="766" y="5365"/>
                    <a:pt x="0" y="4599"/>
                    <a:pt x="0" y="3653"/>
                  </a:cubicBezTo>
                  <a:lnTo>
                    <a:pt x="0" y="0"/>
                  </a:lnTo>
                  <a:close/>
                </a:path>
              </a:pathLst>
            </a:custGeom>
            <a:solidFill>
              <a:schemeClr val="bg1"/>
            </a:solid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44" name="椭圆 43"/>
            <p:cNvSpPr/>
            <p:nvPr/>
          </p:nvSpPr>
          <p:spPr>
            <a:xfrm>
              <a:off x="3029" y="1977"/>
              <a:ext cx="1281" cy="1281"/>
            </a:xfrm>
            <a:prstGeom prst="ellipse">
              <a:avLst/>
            </a:prstGeom>
            <a:solidFill>
              <a:schemeClr val="accent1">
                <a:lumMod val="50000"/>
              </a:schemeClr>
            </a:solidFill>
            <a:ln>
              <a:solidFill>
                <a:schemeClr val="bg1"/>
              </a:solidFill>
            </a:ln>
            <a:effectLst>
              <a:outerShdw blurRad="2032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45" name="Content Placeholder 2"/>
            <p:cNvSpPr txBox="1"/>
            <p:nvPr/>
          </p:nvSpPr>
          <p:spPr bwMode="auto">
            <a:xfrm>
              <a:off x="2099" y="4140"/>
              <a:ext cx="3142"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单击此处添加文本，本模版所有图形线条及其相应素材均可自由编辑、改色、替换，建议您在展示时字体选择微软雅黑等系统自带字体。如果需要特殊字体需要设置选项里面选择嵌入字体以方便演示。</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46" name="文本框 45"/>
            <p:cNvSpPr txBox="1"/>
            <p:nvPr/>
          </p:nvSpPr>
          <p:spPr>
            <a:xfrm>
              <a:off x="2246" y="3609"/>
              <a:ext cx="2848" cy="531"/>
            </a:xfrm>
            <a:prstGeom prst="rect">
              <a:avLst/>
            </a:prstGeom>
            <a:noFill/>
          </p:spPr>
          <p:txBody>
            <a:bodyPr wrap="none" rtlCol="0">
              <a:spAutoFit/>
            </a:bodyPr>
            <a:p>
              <a:pPr algn="l"/>
              <a:r>
                <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rPr>
                <a:t>添加您的文字内容</a:t>
              </a:r>
              <a:endParaRPr lang="zh-CN" altLang="en-US" sz="1600" b="1" dirty="0" smtClean="0">
                <a:solidFill>
                  <a:schemeClr val="tx1">
                    <a:lumMod val="75000"/>
                    <a:lumOff val="25000"/>
                  </a:schemeClr>
                </a:solidFill>
                <a:latin typeface="Microsoft YaHei Regular" panose="020B0703020204020201" charset="-122"/>
                <a:ea typeface="Microsoft YaHei Regular" panose="020B0703020204020201" charset="-122"/>
                <a:cs typeface="+mn-ea"/>
                <a:sym typeface="+mn-lt"/>
              </a:endParaRPr>
            </a:p>
          </p:txBody>
        </p:sp>
        <p:sp>
          <p:nvSpPr>
            <p:cNvPr id="47" name="文本框 46"/>
            <p:cNvSpPr txBox="1"/>
            <p:nvPr/>
          </p:nvSpPr>
          <p:spPr>
            <a:xfrm>
              <a:off x="3129" y="2182"/>
              <a:ext cx="1082" cy="871"/>
            </a:xfrm>
            <a:prstGeom prst="rect">
              <a:avLst/>
            </a:prstGeom>
            <a:noFill/>
          </p:spPr>
          <p:txBody>
            <a:bodyPr wrap="square" rtlCol="0">
              <a:spAutoFit/>
            </a:bodyPr>
            <a:p>
              <a:pPr algn="ctr"/>
              <a:r>
                <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rPr>
                <a:t>04</a:t>
              </a:r>
              <a:endPar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sym typeface="+mn-ea"/>
              </a:endParaRPr>
            </a:p>
          </p:txBody>
        </p:sp>
        <p:sp>
          <p:nvSpPr>
            <p:cNvPr id="48" name="椭圆 47"/>
            <p:cNvSpPr/>
            <p:nvPr/>
          </p:nvSpPr>
          <p:spPr>
            <a:xfrm>
              <a:off x="3549" y="7798"/>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cxnSp>
          <p:nvCxnSpPr>
            <p:cNvPr id="49" name="直接连接符 48"/>
            <p:cNvCxnSpPr/>
            <p:nvPr/>
          </p:nvCxnSpPr>
          <p:spPr>
            <a:xfrm>
              <a:off x="3670" y="8177"/>
              <a:ext cx="0" cy="848"/>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3549" y="8954"/>
              <a:ext cx="242" cy="242"/>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sp>
        <p:nvSpPr>
          <p:cNvPr id="4" name="文本框 3"/>
          <p:cNvSpPr txBox="1"/>
          <p:nvPr/>
        </p:nvSpPr>
        <p:spPr>
          <a:xfrm>
            <a:off x="0" y="320040"/>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5" name="文本框 4"/>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副标题 73"/>
          <p:cNvSpPr>
            <a:spLocks noGrp="1"/>
          </p:cNvSpPr>
          <p:nvPr>
            <p:custDataLst>
              <p:tags r:id="rId2"/>
            </p:custDataLst>
          </p:nvPr>
        </p:nvSpPr>
        <p:spPr>
          <a:xfrm>
            <a:off x="-635" y="1120140"/>
            <a:ext cx="12192635" cy="840740"/>
          </a:xfrm>
          <a:prstGeom prst="rect">
            <a:avLst/>
          </a:prstGeom>
          <a:noFill/>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703020204020201"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lnSpc>
                <a:spcPct val="100000"/>
              </a:lnSpc>
              <a:buNone/>
            </a:pPr>
            <a:r>
              <a:rPr lang="zh-CN" altLang="en-US" sz="6000" b="1">
                <a:solidFill>
                  <a:schemeClr val="accent1">
                    <a:lumMod val="50000"/>
                  </a:schemeClr>
                </a:solidFill>
                <a:effectLst>
                  <a:outerShdw blurRad="228600" dist="38100" dir="2700000" algn="tl" rotWithShape="0">
                    <a:prstClr val="black">
                      <a:alpha val="16000"/>
                    </a:prstClr>
                  </a:outerShdw>
                </a:effectLst>
                <a:latin typeface="汉仪雅酷黑-95J" panose="00020600040101010101" charset="-122"/>
                <a:ea typeface="汉仪雅酷黑-95J" panose="00020600040101010101" charset="-122"/>
                <a:cs typeface="汉仪雅酷黑-95J" panose="00020600040101010101" charset="-122"/>
              </a:rPr>
              <a:t>目 录</a:t>
            </a:r>
            <a:endParaRPr lang="zh-CN" altLang="en-US" sz="6000" b="1">
              <a:solidFill>
                <a:schemeClr val="accent1">
                  <a:lumMod val="50000"/>
                </a:schemeClr>
              </a:solidFill>
              <a:effectLst>
                <a:outerShdw blurRad="228600" dist="38100" dir="2700000" algn="tl" rotWithShape="0">
                  <a:prstClr val="black">
                    <a:alpha val="16000"/>
                  </a:prstClr>
                </a:outerShdw>
              </a:effectLst>
              <a:latin typeface="汉仪雅酷黑-95J" panose="00020600040101010101" charset="-122"/>
              <a:ea typeface="汉仪雅酷黑-95J" panose="00020600040101010101" charset="-122"/>
              <a:cs typeface="汉仪雅酷黑-95J" panose="00020600040101010101" charset="-122"/>
            </a:endParaRPr>
          </a:p>
        </p:txBody>
      </p:sp>
      <p:sp>
        <p:nvSpPr>
          <p:cNvPr id="34" name="文本框 33"/>
          <p:cNvSpPr txBox="1"/>
          <p:nvPr/>
        </p:nvSpPr>
        <p:spPr>
          <a:xfrm>
            <a:off x="2657475" y="2673985"/>
            <a:ext cx="2976880" cy="521970"/>
          </a:xfrm>
          <a:prstGeom prst="rect">
            <a:avLst/>
          </a:prstGeom>
          <a:noFill/>
        </p:spPr>
        <p:txBody>
          <a:bodyPr wrap="square" rtlCol="0">
            <a:spAutoFit/>
          </a:bodyPr>
          <a:p>
            <a:pPr algn="l"/>
            <a:r>
              <a:rPr lang="zh-CN" altLang="en-US" sz="2800">
                <a:solidFill>
                  <a:schemeClr val="accent1">
                    <a:lumMod val="50000"/>
                  </a:schemeClr>
                </a:solidFill>
                <a:effectLst/>
                <a:latin typeface="+mj-ea"/>
                <a:ea typeface="+mj-ea"/>
                <a:sym typeface="+mn-ea"/>
              </a:rPr>
              <a:t>点击替换内容</a:t>
            </a:r>
            <a:endParaRPr lang="zh-CN" altLang="en-US" sz="2800">
              <a:solidFill>
                <a:schemeClr val="accent1">
                  <a:lumMod val="50000"/>
                </a:schemeClr>
              </a:solidFill>
              <a:effectLst/>
              <a:latin typeface="+mj-ea"/>
              <a:ea typeface="+mj-ea"/>
              <a:sym typeface="+mn-ea"/>
            </a:endParaRPr>
          </a:p>
        </p:txBody>
      </p:sp>
      <p:sp>
        <p:nvSpPr>
          <p:cNvPr id="35" name="文本框 34"/>
          <p:cNvSpPr txBox="1"/>
          <p:nvPr/>
        </p:nvSpPr>
        <p:spPr>
          <a:xfrm>
            <a:off x="2657475" y="3094990"/>
            <a:ext cx="2976880" cy="275590"/>
          </a:xfrm>
          <a:prstGeom prst="rect">
            <a:avLst/>
          </a:prstGeom>
          <a:noFill/>
        </p:spPr>
        <p:txBody>
          <a:bodyPr wrap="square" rtlCol="0">
            <a:spAutoFit/>
          </a:bodyPr>
          <a:p>
            <a:pPr algn="l"/>
            <a:r>
              <a:rPr lang="zh-CN" altLang="en-US" sz="1200">
                <a:solidFill>
                  <a:schemeClr val="accent1">
                    <a:lumMod val="50000"/>
                  </a:schemeClr>
                </a:solidFill>
                <a:effectLst/>
                <a:latin typeface="+mj-ea"/>
                <a:ea typeface="+mj-ea"/>
              </a:rPr>
              <a:t>Click Replace content</a:t>
            </a:r>
            <a:endParaRPr lang="zh-CN" altLang="en-US" sz="1200">
              <a:solidFill>
                <a:schemeClr val="accent1">
                  <a:lumMod val="50000"/>
                </a:schemeClr>
              </a:solidFill>
              <a:effectLst/>
              <a:latin typeface="+mj-ea"/>
              <a:ea typeface="+mj-ea"/>
            </a:endParaRPr>
          </a:p>
        </p:txBody>
      </p:sp>
      <p:sp>
        <p:nvSpPr>
          <p:cNvPr id="36" name="文本框 35"/>
          <p:cNvSpPr txBox="1"/>
          <p:nvPr/>
        </p:nvSpPr>
        <p:spPr>
          <a:xfrm>
            <a:off x="2657475" y="3726180"/>
            <a:ext cx="2976880" cy="521970"/>
          </a:xfrm>
          <a:prstGeom prst="rect">
            <a:avLst/>
          </a:prstGeom>
          <a:noFill/>
        </p:spPr>
        <p:txBody>
          <a:bodyPr wrap="square" rtlCol="0">
            <a:spAutoFit/>
          </a:bodyPr>
          <a:p>
            <a:pPr algn="l"/>
            <a:r>
              <a:rPr lang="zh-CN" altLang="en-US" sz="2800">
                <a:solidFill>
                  <a:schemeClr val="accent1">
                    <a:lumMod val="50000"/>
                  </a:schemeClr>
                </a:solidFill>
                <a:effectLst/>
                <a:latin typeface="+mj-ea"/>
                <a:ea typeface="+mj-ea"/>
                <a:sym typeface="+mn-ea"/>
              </a:rPr>
              <a:t>点击替换内容</a:t>
            </a:r>
            <a:endParaRPr lang="zh-CN" altLang="en-US" sz="2800">
              <a:solidFill>
                <a:schemeClr val="accent1">
                  <a:lumMod val="50000"/>
                </a:schemeClr>
              </a:solidFill>
              <a:effectLst/>
              <a:latin typeface="+mj-ea"/>
              <a:ea typeface="+mj-ea"/>
              <a:sym typeface="+mn-ea"/>
            </a:endParaRPr>
          </a:p>
        </p:txBody>
      </p:sp>
      <p:sp>
        <p:nvSpPr>
          <p:cNvPr id="37" name="文本框 36"/>
          <p:cNvSpPr txBox="1"/>
          <p:nvPr/>
        </p:nvSpPr>
        <p:spPr>
          <a:xfrm>
            <a:off x="2657475" y="4197350"/>
            <a:ext cx="3079115" cy="275590"/>
          </a:xfrm>
          <a:prstGeom prst="rect">
            <a:avLst/>
          </a:prstGeom>
          <a:noFill/>
        </p:spPr>
        <p:txBody>
          <a:bodyPr wrap="square" rtlCol="0">
            <a:spAutoFit/>
          </a:bodyPr>
          <a:p>
            <a:pPr algn="l"/>
            <a:r>
              <a:rPr lang="zh-CN" altLang="en-US" sz="1200">
                <a:solidFill>
                  <a:schemeClr val="accent1">
                    <a:lumMod val="50000"/>
                  </a:schemeClr>
                </a:solidFill>
                <a:effectLst/>
                <a:latin typeface="+mj-ea"/>
                <a:ea typeface="+mj-ea"/>
                <a:sym typeface="+mn-ea"/>
              </a:rPr>
              <a:t>Click Replace content</a:t>
            </a:r>
            <a:endParaRPr lang="zh-CN" altLang="en-US" sz="1200">
              <a:solidFill>
                <a:schemeClr val="accent1">
                  <a:lumMod val="50000"/>
                </a:schemeClr>
              </a:solidFill>
              <a:effectLst/>
              <a:latin typeface="+mj-ea"/>
              <a:ea typeface="+mj-ea"/>
            </a:endParaRPr>
          </a:p>
        </p:txBody>
      </p:sp>
      <p:sp>
        <p:nvSpPr>
          <p:cNvPr id="43" name="文本框 42"/>
          <p:cNvSpPr txBox="1"/>
          <p:nvPr/>
        </p:nvSpPr>
        <p:spPr>
          <a:xfrm>
            <a:off x="6972935" y="2673985"/>
            <a:ext cx="2976880" cy="521970"/>
          </a:xfrm>
          <a:prstGeom prst="rect">
            <a:avLst/>
          </a:prstGeom>
          <a:noFill/>
        </p:spPr>
        <p:txBody>
          <a:bodyPr wrap="square" rtlCol="0">
            <a:spAutoFit/>
          </a:bodyPr>
          <a:p>
            <a:pPr algn="l"/>
            <a:r>
              <a:rPr lang="zh-CN" altLang="en-US" sz="2800">
                <a:solidFill>
                  <a:schemeClr val="accent1">
                    <a:lumMod val="50000"/>
                  </a:schemeClr>
                </a:solidFill>
                <a:effectLst/>
                <a:latin typeface="+mj-ea"/>
                <a:ea typeface="+mj-ea"/>
                <a:sym typeface="+mn-ea"/>
              </a:rPr>
              <a:t>点击替换内容</a:t>
            </a:r>
            <a:endParaRPr lang="zh-CN" altLang="en-US" sz="2800">
              <a:solidFill>
                <a:schemeClr val="accent1">
                  <a:lumMod val="50000"/>
                </a:schemeClr>
              </a:solidFill>
              <a:effectLst/>
              <a:latin typeface="+mj-ea"/>
              <a:ea typeface="+mj-ea"/>
              <a:sym typeface="+mn-ea"/>
            </a:endParaRPr>
          </a:p>
        </p:txBody>
      </p:sp>
      <p:sp>
        <p:nvSpPr>
          <p:cNvPr id="44" name="文本框 43"/>
          <p:cNvSpPr txBox="1"/>
          <p:nvPr/>
        </p:nvSpPr>
        <p:spPr>
          <a:xfrm>
            <a:off x="6972935" y="3726180"/>
            <a:ext cx="2976880" cy="521970"/>
          </a:xfrm>
          <a:prstGeom prst="rect">
            <a:avLst/>
          </a:prstGeom>
          <a:noFill/>
        </p:spPr>
        <p:txBody>
          <a:bodyPr wrap="square" rtlCol="0">
            <a:spAutoFit/>
          </a:bodyPr>
          <a:p>
            <a:pPr algn="l"/>
            <a:r>
              <a:rPr lang="zh-CN" altLang="en-US" sz="2800">
                <a:solidFill>
                  <a:schemeClr val="accent1">
                    <a:lumMod val="50000"/>
                  </a:schemeClr>
                </a:solidFill>
                <a:effectLst/>
                <a:latin typeface="+mj-ea"/>
                <a:ea typeface="+mj-ea"/>
                <a:sym typeface="+mn-ea"/>
              </a:rPr>
              <a:t>点击替换内容</a:t>
            </a:r>
            <a:endParaRPr lang="zh-CN" altLang="en-US" sz="2800">
              <a:solidFill>
                <a:schemeClr val="accent1">
                  <a:lumMod val="50000"/>
                </a:schemeClr>
              </a:solidFill>
              <a:effectLst/>
              <a:latin typeface="+mj-ea"/>
              <a:ea typeface="+mj-ea"/>
              <a:sym typeface="+mn-ea"/>
            </a:endParaRPr>
          </a:p>
        </p:txBody>
      </p:sp>
      <p:sp>
        <p:nvSpPr>
          <p:cNvPr id="45" name="文本框 44"/>
          <p:cNvSpPr txBox="1"/>
          <p:nvPr/>
        </p:nvSpPr>
        <p:spPr>
          <a:xfrm>
            <a:off x="6961505" y="4178300"/>
            <a:ext cx="3079115" cy="275590"/>
          </a:xfrm>
          <a:prstGeom prst="rect">
            <a:avLst/>
          </a:prstGeom>
          <a:noFill/>
        </p:spPr>
        <p:txBody>
          <a:bodyPr wrap="square" rtlCol="0">
            <a:spAutoFit/>
          </a:bodyPr>
          <a:p>
            <a:pPr algn="l"/>
            <a:r>
              <a:rPr lang="zh-CN" altLang="en-US" sz="1200">
                <a:solidFill>
                  <a:schemeClr val="accent1">
                    <a:lumMod val="50000"/>
                  </a:schemeClr>
                </a:solidFill>
                <a:effectLst/>
                <a:latin typeface="+mj-ea"/>
                <a:ea typeface="+mj-ea"/>
                <a:sym typeface="+mn-ea"/>
              </a:rPr>
              <a:t>Click Replace content</a:t>
            </a:r>
            <a:endParaRPr lang="zh-CN" altLang="en-US" sz="1200">
              <a:solidFill>
                <a:schemeClr val="accent1">
                  <a:lumMod val="50000"/>
                </a:schemeClr>
              </a:solidFill>
              <a:effectLst/>
              <a:latin typeface="+mj-ea"/>
              <a:ea typeface="+mj-ea"/>
            </a:endParaRPr>
          </a:p>
        </p:txBody>
      </p:sp>
      <p:sp>
        <p:nvSpPr>
          <p:cNvPr id="47" name="文本框 46"/>
          <p:cNvSpPr txBox="1"/>
          <p:nvPr/>
        </p:nvSpPr>
        <p:spPr>
          <a:xfrm>
            <a:off x="1972310" y="2767330"/>
            <a:ext cx="646430" cy="521970"/>
          </a:xfrm>
          <a:prstGeom prst="rect">
            <a:avLst/>
          </a:prstGeom>
          <a:noFill/>
        </p:spPr>
        <p:txBody>
          <a:bodyPr wrap="square" rtlCol="0">
            <a:spAutoFit/>
          </a:bodyPr>
          <a:p>
            <a:pPr algn="ctr"/>
            <a:r>
              <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rPr>
              <a:t>01</a:t>
            </a:r>
            <a:endPar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endParaRPr>
          </a:p>
        </p:txBody>
      </p:sp>
      <p:sp>
        <p:nvSpPr>
          <p:cNvPr id="3" name="文本框 2"/>
          <p:cNvSpPr txBox="1"/>
          <p:nvPr/>
        </p:nvSpPr>
        <p:spPr>
          <a:xfrm>
            <a:off x="1967865" y="3828415"/>
            <a:ext cx="646430" cy="521970"/>
          </a:xfrm>
          <a:prstGeom prst="rect">
            <a:avLst/>
          </a:prstGeom>
          <a:noFill/>
        </p:spPr>
        <p:txBody>
          <a:bodyPr wrap="square" rtlCol="0">
            <a:spAutoFit/>
          </a:bodyPr>
          <a:p>
            <a:pPr algn="ctr"/>
            <a:r>
              <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rPr>
              <a:t>02</a:t>
            </a:r>
            <a:endPar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endParaRPr>
          </a:p>
        </p:txBody>
      </p:sp>
      <p:sp>
        <p:nvSpPr>
          <p:cNvPr id="2" name="文本框 1"/>
          <p:cNvSpPr txBox="1"/>
          <p:nvPr/>
        </p:nvSpPr>
        <p:spPr>
          <a:xfrm>
            <a:off x="6332220" y="2776855"/>
            <a:ext cx="646430" cy="521970"/>
          </a:xfrm>
          <a:prstGeom prst="rect">
            <a:avLst/>
          </a:prstGeom>
          <a:noFill/>
        </p:spPr>
        <p:txBody>
          <a:bodyPr wrap="square" rtlCol="0">
            <a:spAutoFit/>
          </a:bodyPr>
          <a:p>
            <a:r>
              <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rPr>
              <a:t>03</a:t>
            </a:r>
            <a:endPar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endParaRPr>
          </a:p>
        </p:txBody>
      </p:sp>
      <p:sp>
        <p:nvSpPr>
          <p:cNvPr id="51" name="文本框 50"/>
          <p:cNvSpPr txBox="1"/>
          <p:nvPr/>
        </p:nvSpPr>
        <p:spPr>
          <a:xfrm>
            <a:off x="6332220" y="3828415"/>
            <a:ext cx="646430" cy="521970"/>
          </a:xfrm>
          <a:prstGeom prst="rect">
            <a:avLst/>
          </a:prstGeom>
          <a:noFill/>
        </p:spPr>
        <p:txBody>
          <a:bodyPr wrap="square" rtlCol="0">
            <a:spAutoFit/>
          </a:bodyPr>
          <a:p>
            <a:r>
              <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rPr>
              <a:t>04</a:t>
            </a:r>
            <a:endParaRPr lang="en-US" altLang="zh-CN" sz="2800">
              <a:solidFill>
                <a:schemeClr val="accent1">
                  <a:lumMod val="50000"/>
                </a:schemeClr>
              </a:solidFill>
              <a:effectLst>
                <a:outerShdw blurRad="50800" dist="38100" dir="2700000" algn="tl" rotWithShape="0">
                  <a:prstClr val="black">
                    <a:alpha val="20000"/>
                  </a:prstClr>
                </a:outerShdw>
              </a:effectLst>
              <a:latin typeface="Bebas" charset="0"/>
              <a:ea typeface="+mj-ea"/>
              <a:cs typeface="Bebas" charset="0"/>
            </a:endParaRPr>
          </a:p>
        </p:txBody>
      </p:sp>
      <p:sp>
        <p:nvSpPr>
          <p:cNvPr id="9" name="文本框 8"/>
          <p:cNvSpPr txBox="1"/>
          <p:nvPr/>
        </p:nvSpPr>
        <p:spPr>
          <a:xfrm>
            <a:off x="6978650" y="3096895"/>
            <a:ext cx="3302635" cy="275590"/>
          </a:xfrm>
          <a:prstGeom prst="rect">
            <a:avLst/>
          </a:prstGeom>
          <a:noFill/>
        </p:spPr>
        <p:txBody>
          <a:bodyPr wrap="square" rtlCol="0">
            <a:spAutoFit/>
          </a:bodyPr>
          <a:p>
            <a:pPr algn="l"/>
            <a:r>
              <a:rPr lang="zh-CN" altLang="en-US" sz="1200">
                <a:solidFill>
                  <a:schemeClr val="accent1">
                    <a:lumMod val="50000"/>
                  </a:schemeClr>
                </a:solidFill>
                <a:effectLst/>
                <a:latin typeface="+mj-ea"/>
                <a:ea typeface="+mj-ea"/>
                <a:sym typeface="+mn-ea"/>
              </a:rPr>
              <a:t>Click Replace content</a:t>
            </a:r>
            <a:endParaRPr lang="zh-CN" altLang="en-US" sz="1200">
              <a:solidFill>
                <a:schemeClr val="accent1">
                  <a:lumMod val="50000"/>
                </a:schemeClr>
              </a:solidFill>
              <a:effectLst/>
              <a:latin typeface="+mj-ea"/>
              <a:ea typeface="+mj-ea"/>
            </a:endParaRPr>
          </a:p>
        </p:txBody>
      </p:sp>
      <p:sp>
        <p:nvSpPr>
          <p:cNvPr id="78" name="文本框 77"/>
          <p:cNvSpPr txBox="1"/>
          <p:nvPr/>
        </p:nvSpPr>
        <p:spPr>
          <a:xfrm>
            <a:off x="4955223" y="2026920"/>
            <a:ext cx="2280285" cy="398780"/>
          </a:xfrm>
          <a:prstGeom prst="rect">
            <a:avLst/>
          </a:prstGeom>
          <a:noFill/>
          <a:effectLst/>
        </p:spPr>
        <p:txBody>
          <a:bodyPr wrap="square" rtlCol="0">
            <a:spAutoFit/>
          </a:bodyPr>
          <a:p>
            <a:pPr algn="ctr"/>
            <a:r>
              <a:rPr lang="zh-CN" altLang="en-US" sz="2000" spc="400">
                <a:solidFill>
                  <a:schemeClr val="accent1">
                    <a:lumMod val="50000"/>
                  </a:schemeClr>
                </a:solidFill>
                <a:effectLst/>
                <a:uFillTx/>
                <a:latin typeface="+mj-lt"/>
                <a:ea typeface="+mj-ea"/>
                <a:cs typeface="+mj-lt"/>
              </a:rPr>
              <a:t>CONTANTS</a:t>
            </a:r>
            <a:endParaRPr lang="zh-CN" altLang="en-US" sz="2000" spc="400">
              <a:solidFill>
                <a:schemeClr val="accent1">
                  <a:lumMod val="50000"/>
                </a:schemeClr>
              </a:solidFill>
              <a:effectLst/>
              <a:uFillTx/>
              <a:latin typeface="+mj-lt"/>
              <a:ea typeface="+mj-ea"/>
              <a:cs typeface="+mj-lt"/>
            </a:endParaRPr>
          </a:p>
        </p:txBody>
      </p:sp>
      <p:sp>
        <p:nvSpPr>
          <p:cNvPr id="5" name="椭圆 4"/>
          <p:cNvSpPr/>
          <p:nvPr/>
        </p:nvSpPr>
        <p:spPr>
          <a:xfrm>
            <a:off x="1981200" y="2715260"/>
            <a:ext cx="657225" cy="657225"/>
          </a:xfrm>
          <a:prstGeom prst="ellipse">
            <a:avLst/>
          </a:prstGeom>
          <a:noFill/>
          <a:ln w="28575" cmpd="sng">
            <a:gradFill>
              <a:gsLst>
                <a:gs pos="7000">
                  <a:schemeClr val="bg1"/>
                </a:gs>
                <a:gs pos="78000">
                  <a:schemeClr val="accent1">
                    <a:lumMod val="5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1">
                  <a:lumMod val="50000"/>
                </a:schemeClr>
              </a:solidFill>
            </a:endParaRPr>
          </a:p>
        </p:txBody>
      </p:sp>
      <p:sp>
        <p:nvSpPr>
          <p:cNvPr id="7" name="椭圆 6"/>
          <p:cNvSpPr/>
          <p:nvPr/>
        </p:nvSpPr>
        <p:spPr>
          <a:xfrm>
            <a:off x="1981200" y="3796665"/>
            <a:ext cx="657225" cy="657225"/>
          </a:xfrm>
          <a:prstGeom prst="ellipse">
            <a:avLst/>
          </a:prstGeom>
          <a:noFill/>
          <a:ln w="25400">
            <a:gradFill>
              <a:gsLst>
                <a:gs pos="7000">
                  <a:schemeClr val="bg1"/>
                </a:gs>
                <a:gs pos="78000">
                  <a:schemeClr val="accent1">
                    <a:lumMod val="50000"/>
                  </a:schemeClr>
                </a:gs>
              </a:gsLst>
              <a:lin ang="5400000" scaled="0"/>
            </a:grad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1">
                  <a:lumMod val="50000"/>
                </a:schemeClr>
              </a:solidFill>
            </a:endParaRPr>
          </a:p>
        </p:txBody>
      </p:sp>
      <p:sp>
        <p:nvSpPr>
          <p:cNvPr id="15" name="椭圆 14"/>
          <p:cNvSpPr/>
          <p:nvPr/>
        </p:nvSpPr>
        <p:spPr>
          <a:xfrm>
            <a:off x="6304280" y="2715260"/>
            <a:ext cx="657225" cy="657225"/>
          </a:xfrm>
          <a:prstGeom prst="ellipse">
            <a:avLst/>
          </a:prstGeom>
          <a:noFill/>
          <a:ln w="25400">
            <a:gradFill>
              <a:gsLst>
                <a:gs pos="7000">
                  <a:schemeClr val="bg1"/>
                </a:gs>
                <a:gs pos="78000">
                  <a:schemeClr val="accent1">
                    <a:lumMod val="50000"/>
                  </a:schemeClr>
                </a:gs>
              </a:gsLst>
              <a:lin ang="5400000" scaled="0"/>
            </a:gra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6304280" y="3796665"/>
            <a:ext cx="657225" cy="657225"/>
          </a:xfrm>
          <a:prstGeom prst="ellipse">
            <a:avLst/>
          </a:prstGeom>
          <a:noFill/>
          <a:ln w="25400">
            <a:gradFill>
              <a:gsLst>
                <a:gs pos="7000">
                  <a:schemeClr val="bg1"/>
                </a:gs>
                <a:gs pos="78000">
                  <a:schemeClr val="accent1">
                    <a:lumMod val="50000"/>
                  </a:schemeClr>
                </a:gs>
              </a:gsLst>
              <a:lin ang="5400000" scaled="0"/>
            </a:gra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1">
                  <a:lumMod val="50000"/>
                </a:schemeClr>
              </a:solidFill>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0" y="320040"/>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5" name="文本框 4"/>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
        <p:nvSpPr>
          <p:cNvPr id="3" name="任意多边形 2"/>
          <p:cNvSpPr/>
          <p:nvPr/>
        </p:nvSpPr>
        <p:spPr>
          <a:xfrm>
            <a:off x="5283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6" name="任意多边形 5"/>
          <p:cNvSpPr/>
          <p:nvPr/>
        </p:nvSpPr>
        <p:spPr>
          <a:xfrm>
            <a:off x="23253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39" name="任意多边形 38"/>
          <p:cNvSpPr/>
          <p:nvPr/>
        </p:nvSpPr>
        <p:spPr>
          <a:xfrm>
            <a:off x="41224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7" name="任意多边形 6"/>
          <p:cNvSpPr/>
          <p:nvPr/>
        </p:nvSpPr>
        <p:spPr>
          <a:xfrm>
            <a:off x="59194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8" name="任意多边形 7"/>
          <p:cNvSpPr/>
          <p:nvPr/>
        </p:nvSpPr>
        <p:spPr>
          <a:xfrm>
            <a:off x="77165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0" name="任意多边形 9"/>
          <p:cNvSpPr/>
          <p:nvPr/>
        </p:nvSpPr>
        <p:spPr>
          <a:xfrm>
            <a:off x="95135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1" name="文本框 10"/>
          <p:cNvSpPr txBox="1"/>
          <p:nvPr/>
        </p:nvSpPr>
        <p:spPr>
          <a:xfrm>
            <a:off x="1253490" y="2304415"/>
            <a:ext cx="918210" cy="706755"/>
          </a:xfrm>
          <a:prstGeom prst="rect">
            <a:avLst/>
          </a:prstGeom>
          <a:noFill/>
        </p:spPr>
        <p:txBody>
          <a:bodyPr wrap="square" rtlCol="0">
            <a:spAutoFit/>
          </a:bodyPr>
          <a:p>
            <a:r>
              <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01</a:t>
            </a:r>
            <a:endPar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65" name="文本框 64"/>
          <p:cNvSpPr txBox="1"/>
          <p:nvPr/>
        </p:nvSpPr>
        <p:spPr>
          <a:xfrm>
            <a:off x="3101340" y="2304415"/>
            <a:ext cx="949960" cy="706755"/>
          </a:xfrm>
          <a:prstGeom prst="rect">
            <a:avLst/>
          </a:prstGeom>
          <a:noFill/>
        </p:spPr>
        <p:txBody>
          <a:bodyPr wrap="square" rtlCol="0">
            <a:spAutoFit/>
          </a:bodyPr>
          <a:p>
            <a:r>
              <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02</a:t>
            </a:r>
            <a:endPar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66" name="文本框 65"/>
          <p:cNvSpPr txBox="1"/>
          <p:nvPr/>
        </p:nvSpPr>
        <p:spPr>
          <a:xfrm>
            <a:off x="4879340" y="2304415"/>
            <a:ext cx="865505" cy="706755"/>
          </a:xfrm>
          <a:prstGeom prst="rect">
            <a:avLst/>
          </a:prstGeom>
          <a:noFill/>
        </p:spPr>
        <p:txBody>
          <a:bodyPr wrap="square" rtlCol="0">
            <a:spAutoFit/>
          </a:bodyPr>
          <a:p>
            <a:r>
              <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03</a:t>
            </a:r>
            <a:endPar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12" name="文本框 11"/>
          <p:cNvSpPr txBox="1"/>
          <p:nvPr/>
        </p:nvSpPr>
        <p:spPr>
          <a:xfrm>
            <a:off x="6657340" y="2304415"/>
            <a:ext cx="813435" cy="706755"/>
          </a:xfrm>
          <a:prstGeom prst="rect">
            <a:avLst/>
          </a:prstGeom>
          <a:noFill/>
        </p:spPr>
        <p:txBody>
          <a:bodyPr wrap="square" rtlCol="0">
            <a:spAutoFit/>
          </a:bodyPr>
          <a:p>
            <a:r>
              <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04</a:t>
            </a:r>
            <a:endPar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14" name="文本框 13"/>
          <p:cNvSpPr txBox="1"/>
          <p:nvPr/>
        </p:nvSpPr>
        <p:spPr>
          <a:xfrm>
            <a:off x="8435340" y="2304415"/>
            <a:ext cx="908685" cy="706755"/>
          </a:xfrm>
          <a:prstGeom prst="rect">
            <a:avLst/>
          </a:prstGeom>
          <a:noFill/>
        </p:spPr>
        <p:txBody>
          <a:bodyPr wrap="square" rtlCol="0">
            <a:spAutoFit/>
          </a:bodyPr>
          <a:p>
            <a:r>
              <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05</a:t>
            </a:r>
            <a:endPar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69" name="文本框 68"/>
          <p:cNvSpPr txBox="1"/>
          <p:nvPr/>
        </p:nvSpPr>
        <p:spPr>
          <a:xfrm>
            <a:off x="10213340" y="2304415"/>
            <a:ext cx="865505" cy="706755"/>
          </a:xfrm>
          <a:prstGeom prst="rect">
            <a:avLst/>
          </a:prstGeom>
          <a:noFill/>
        </p:spPr>
        <p:txBody>
          <a:bodyPr wrap="square" rtlCol="0">
            <a:spAutoFit/>
          </a:bodyPr>
          <a:p>
            <a:r>
              <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06</a:t>
            </a:r>
            <a:endParaRPr lang="en-US" altLang="zh-CN" sz="4000">
              <a:gradFill>
                <a:gsLst>
                  <a:gs pos="0">
                    <a:schemeClr val="accent1">
                      <a:lumMod val="5000"/>
                      <a:lumOff val="95000"/>
                    </a:schemeClr>
                  </a:gs>
                  <a:gs pos="100000">
                    <a:srgbClr val="E3AA91"/>
                  </a:gs>
                </a:gsLst>
                <a:lin ang="5400000" scaled="0"/>
              </a:gra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60" name="启智设计"/>
          <p:cNvSpPr txBox="1"/>
          <p:nvPr/>
        </p:nvSpPr>
        <p:spPr bwMode="auto">
          <a:xfrm>
            <a:off x="72707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61" name="文本框 60"/>
          <p:cNvSpPr txBox="1"/>
          <p:nvPr/>
        </p:nvSpPr>
        <p:spPr>
          <a:xfrm>
            <a:off x="768985" y="3796030"/>
            <a:ext cx="140208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15" name="启智设计"/>
          <p:cNvSpPr txBox="1"/>
          <p:nvPr/>
        </p:nvSpPr>
        <p:spPr bwMode="auto">
          <a:xfrm>
            <a:off x="247015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0" name="文本框 19"/>
          <p:cNvSpPr txBox="1"/>
          <p:nvPr/>
        </p:nvSpPr>
        <p:spPr>
          <a:xfrm>
            <a:off x="2512060" y="3796030"/>
            <a:ext cx="140208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52" name="启智设计"/>
          <p:cNvSpPr txBox="1"/>
          <p:nvPr/>
        </p:nvSpPr>
        <p:spPr bwMode="auto">
          <a:xfrm>
            <a:off x="421322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53" name="文本框 52"/>
          <p:cNvSpPr txBox="1"/>
          <p:nvPr/>
        </p:nvSpPr>
        <p:spPr>
          <a:xfrm>
            <a:off x="4255135" y="3796030"/>
            <a:ext cx="140208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55" name="启智设计"/>
          <p:cNvSpPr txBox="1"/>
          <p:nvPr/>
        </p:nvSpPr>
        <p:spPr bwMode="auto">
          <a:xfrm>
            <a:off x="602742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23" name="文本框 22"/>
          <p:cNvSpPr txBox="1"/>
          <p:nvPr/>
        </p:nvSpPr>
        <p:spPr>
          <a:xfrm>
            <a:off x="6069330" y="3796030"/>
            <a:ext cx="140208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51" name="启智设计"/>
          <p:cNvSpPr txBox="1"/>
          <p:nvPr/>
        </p:nvSpPr>
        <p:spPr bwMode="auto">
          <a:xfrm>
            <a:off x="777049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54" name="文本框 53"/>
          <p:cNvSpPr txBox="1"/>
          <p:nvPr/>
        </p:nvSpPr>
        <p:spPr>
          <a:xfrm>
            <a:off x="7812405" y="3796030"/>
            <a:ext cx="140208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63" name="启智设计"/>
          <p:cNvSpPr txBox="1"/>
          <p:nvPr/>
        </p:nvSpPr>
        <p:spPr bwMode="auto">
          <a:xfrm>
            <a:off x="951357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56" name="文本框 55"/>
          <p:cNvSpPr txBox="1"/>
          <p:nvPr/>
        </p:nvSpPr>
        <p:spPr>
          <a:xfrm>
            <a:off x="9555480" y="3796030"/>
            <a:ext cx="1402080"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0" y="320040"/>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5" name="文本框 4"/>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
        <p:nvSpPr>
          <p:cNvPr id="31" name="圆角矩形 30"/>
          <p:cNvSpPr/>
          <p:nvPr/>
        </p:nvSpPr>
        <p:spPr>
          <a:xfrm>
            <a:off x="1127125" y="3441700"/>
            <a:ext cx="4853305" cy="148209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 name="圆角矩形 1"/>
          <p:cNvSpPr/>
          <p:nvPr/>
        </p:nvSpPr>
        <p:spPr>
          <a:xfrm>
            <a:off x="6295390" y="3441700"/>
            <a:ext cx="4853305" cy="148209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9" name="圆角矩形 28"/>
          <p:cNvSpPr/>
          <p:nvPr/>
        </p:nvSpPr>
        <p:spPr>
          <a:xfrm>
            <a:off x="1127125" y="1680210"/>
            <a:ext cx="4853305" cy="148209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0" name="圆角矩形 29"/>
          <p:cNvSpPr/>
          <p:nvPr/>
        </p:nvSpPr>
        <p:spPr>
          <a:xfrm>
            <a:off x="6295390" y="1689100"/>
            <a:ext cx="4853305" cy="148209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8" name="椭圆 27"/>
          <p:cNvSpPr/>
          <p:nvPr/>
        </p:nvSpPr>
        <p:spPr>
          <a:xfrm>
            <a:off x="4090988" y="1423670"/>
            <a:ext cx="4010660" cy="4010660"/>
          </a:xfrm>
          <a:prstGeom prst="ellipse">
            <a:avLst/>
          </a:prstGeom>
          <a:solidFill>
            <a:schemeClr val="bg1">
              <a:alpha val="10000"/>
            </a:schemeClr>
          </a:solidFill>
          <a:ln>
            <a:noFill/>
          </a:ln>
          <a:effectLst>
            <a:outerShdw blurRad="2159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9" name="椭圆 8"/>
          <p:cNvSpPr/>
          <p:nvPr/>
        </p:nvSpPr>
        <p:spPr>
          <a:xfrm>
            <a:off x="4264978" y="1597660"/>
            <a:ext cx="3662680" cy="3662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 name="椭圆 12"/>
          <p:cNvSpPr/>
          <p:nvPr/>
        </p:nvSpPr>
        <p:spPr>
          <a:xfrm>
            <a:off x="4498340" y="1831023"/>
            <a:ext cx="3195955" cy="3195955"/>
          </a:xfrm>
          <a:prstGeom prst="ellipse">
            <a:avLst/>
          </a:prstGeom>
          <a:solidFill>
            <a:schemeClr val="bg1"/>
          </a:solidFill>
          <a:ln>
            <a:noFill/>
          </a:ln>
          <a:effectLst>
            <a:outerShdw blurRad="2159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nvGrpSpPr>
          <p:cNvPr id="16" name="组合 15"/>
          <p:cNvGrpSpPr/>
          <p:nvPr/>
        </p:nvGrpSpPr>
        <p:grpSpPr>
          <a:xfrm>
            <a:off x="1968500" y="1945640"/>
            <a:ext cx="2317750" cy="951865"/>
            <a:chOff x="2900" y="3064"/>
            <a:chExt cx="3650" cy="1499"/>
          </a:xfrm>
        </p:grpSpPr>
        <p:sp>
          <p:nvSpPr>
            <p:cNvPr id="17" name="启智设计"/>
            <p:cNvSpPr txBox="1"/>
            <p:nvPr/>
          </p:nvSpPr>
          <p:spPr bwMode="auto">
            <a:xfrm>
              <a:off x="2900" y="3485"/>
              <a:ext cx="3651"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p:txBody>
        </p:sp>
        <p:sp>
          <p:nvSpPr>
            <p:cNvPr id="18" name="文本框 17"/>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endParaRPr>
            </a:p>
          </p:txBody>
        </p:sp>
      </p:grpSp>
      <p:sp>
        <p:nvSpPr>
          <p:cNvPr id="33" name="启智设计"/>
          <p:cNvSpPr txBox="1"/>
          <p:nvPr/>
        </p:nvSpPr>
        <p:spPr bwMode="auto">
          <a:xfrm>
            <a:off x="4860290" y="2770505"/>
            <a:ext cx="247205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tx1">
                    <a:lumMod val="85000"/>
                    <a:lumOff val="15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tx1">
                  <a:lumMod val="85000"/>
                  <a:lumOff val="15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r>
              <a:rPr lang="en-US" altLang="zh-CN" sz="1000">
                <a:solidFill>
                  <a:schemeClr val="tx1">
                    <a:lumMod val="85000"/>
                    <a:lumOff val="15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tx1">
                  <a:lumMod val="85000"/>
                  <a:lumOff val="15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tx1">
                  <a:lumMod val="85000"/>
                  <a:lumOff val="15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tx1">
                  <a:lumMod val="85000"/>
                  <a:lumOff val="15000"/>
                </a:schemeClr>
              </a:solidFill>
              <a:latin typeface="Microsoft YaHei Regular" panose="020B0703020204020201" charset="-122"/>
              <a:ea typeface="Microsoft YaHei Regular" panose="020B0703020204020201" charset="-122"/>
              <a:cs typeface="+mn-ea"/>
              <a:sym typeface="+mn-lt"/>
            </a:endParaRPr>
          </a:p>
        </p:txBody>
      </p:sp>
      <p:sp>
        <p:nvSpPr>
          <p:cNvPr id="34" name="文本框 33"/>
          <p:cNvSpPr txBox="1"/>
          <p:nvPr/>
        </p:nvSpPr>
        <p:spPr>
          <a:xfrm>
            <a:off x="4891405" y="2340610"/>
            <a:ext cx="2409825" cy="429895"/>
          </a:xfrm>
          <a:prstGeom prst="rect">
            <a:avLst/>
          </a:prstGeom>
          <a:noFill/>
        </p:spPr>
        <p:txBody>
          <a:bodyPr wrap="square" rtlCol="0">
            <a:spAutoFit/>
          </a:bodyPr>
          <a:lstStyle/>
          <a:p>
            <a:pPr algn="ctr"/>
            <a:r>
              <a:rPr lang="zh-CN" altLang="en-US" sz="2200" b="1"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2200" b="1"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sp>
        <p:nvSpPr>
          <p:cNvPr id="205" name="文本框 204"/>
          <p:cNvSpPr txBox="1"/>
          <p:nvPr/>
        </p:nvSpPr>
        <p:spPr>
          <a:xfrm>
            <a:off x="1295400" y="2006600"/>
            <a:ext cx="843280" cy="706755"/>
          </a:xfrm>
          <a:prstGeom prst="rect">
            <a:avLst/>
          </a:prstGeom>
          <a:noFill/>
        </p:spPr>
        <p:txBody>
          <a:bodyPr wrap="square" rtlCol="0">
            <a:spAutoFit/>
          </a:bodyPr>
          <a:p>
            <a:r>
              <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1</a:t>
            </a:r>
            <a:endPar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grpSp>
        <p:nvGrpSpPr>
          <p:cNvPr id="19" name="组合 18"/>
          <p:cNvGrpSpPr/>
          <p:nvPr/>
        </p:nvGrpSpPr>
        <p:grpSpPr>
          <a:xfrm>
            <a:off x="8020685" y="1945640"/>
            <a:ext cx="2317750" cy="951865"/>
            <a:chOff x="2900" y="3064"/>
            <a:chExt cx="3650" cy="1499"/>
          </a:xfrm>
        </p:grpSpPr>
        <p:sp>
          <p:nvSpPr>
            <p:cNvPr id="40" name="启智设计"/>
            <p:cNvSpPr txBox="1"/>
            <p:nvPr/>
          </p:nvSpPr>
          <p:spPr bwMode="auto">
            <a:xfrm>
              <a:off x="2900" y="3485"/>
              <a:ext cx="3651"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p:txBody>
        </p:sp>
        <p:sp>
          <p:nvSpPr>
            <p:cNvPr id="21" name="文本框 20"/>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endParaRPr>
            </a:p>
          </p:txBody>
        </p:sp>
      </p:grpSp>
      <p:grpSp>
        <p:nvGrpSpPr>
          <p:cNvPr id="22" name="组合 21"/>
          <p:cNvGrpSpPr/>
          <p:nvPr/>
        </p:nvGrpSpPr>
        <p:grpSpPr>
          <a:xfrm>
            <a:off x="8020685" y="3662680"/>
            <a:ext cx="2317750" cy="951865"/>
            <a:chOff x="2900" y="3064"/>
            <a:chExt cx="3650" cy="1499"/>
          </a:xfrm>
        </p:grpSpPr>
        <p:sp>
          <p:nvSpPr>
            <p:cNvPr id="24" name="启智设计"/>
            <p:cNvSpPr txBox="1"/>
            <p:nvPr/>
          </p:nvSpPr>
          <p:spPr bwMode="auto">
            <a:xfrm>
              <a:off x="2900" y="3485"/>
              <a:ext cx="3651"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p:txBody>
        </p:sp>
        <p:sp>
          <p:nvSpPr>
            <p:cNvPr id="25" name="文本框 24"/>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endParaRPr>
            </a:p>
          </p:txBody>
        </p:sp>
      </p:grpSp>
      <p:grpSp>
        <p:nvGrpSpPr>
          <p:cNvPr id="26" name="组合 25"/>
          <p:cNvGrpSpPr/>
          <p:nvPr/>
        </p:nvGrpSpPr>
        <p:grpSpPr>
          <a:xfrm>
            <a:off x="1968500" y="3662680"/>
            <a:ext cx="2317750" cy="951865"/>
            <a:chOff x="2900" y="3064"/>
            <a:chExt cx="3650" cy="1499"/>
          </a:xfrm>
        </p:grpSpPr>
        <p:sp>
          <p:nvSpPr>
            <p:cNvPr id="27" name="启智设计"/>
            <p:cNvSpPr txBox="1"/>
            <p:nvPr/>
          </p:nvSpPr>
          <p:spPr bwMode="auto">
            <a:xfrm>
              <a:off x="2900" y="3485"/>
              <a:ext cx="3651"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icrosoft YaHei Regular" panose="020B0703020204020201" charset="-122"/>
                <a:ea typeface="Microsoft YaHei Regular" panose="020B0703020204020201" charset="-122"/>
                <a:cs typeface="+mn-ea"/>
                <a:sym typeface="+mn-lt"/>
              </a:endParaRPr>
            </a:p>
          </p:txBody>
        </p:sp>
        <p:sp>
          <p:nvSpPr>
            <p:cNvPr id="32" name="文本框 31"/>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bg1"/>
                </a:solidFill>
                <a:latin typeface="Microsoft YaHei Regular" panose="020B0703020204020201" charset="-122"/>
                <a:ea typeface="Microsoft YaHei Regular" panose="020B0703020204020201" charset="-122"/>
                <a:cs typeface="+mn-ea"/>
                <a:sym typeface="+mn-lt"/>
              </a:endParaRPr>
            </a:p>
          </p:txBody>
        </p:sp>
      </p:grpSp>
      <p:sp>
        <p:nvSpPr>
          <p:cNvPr id="35" name="文本框 34"/>
          <p:cNvSpPr txBox="1"/>
          <p:nvPr/>
        </p:nvSpPr>
        <p:spPr>
          <a:xfrm>
            <a:off x="1295400" y="3759200"/>
            <a:ext cx="843280" cy="706755"/>
          </a:xfrm>
          <a:prstGeom prst="rect">
            <a:avLst/>
          </a:prstGeom>
          <a:noFill/>
        </p:spPr>
        <p:txBody>
          <a:bodyPr wrap="square" rtlCol="0">
            <a:spAutoFit/>
          </a:bodyPr>
          <a:p>
            <a:r>
              <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3</a:t>
            </a:r>
            <a:endPar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59" name="文本框 58"/>
          <p:cNvSpPr txBox="1"/>
          <p:nvPr/>
        </p:nvSpPr>
        <p:spPr>
          <a:xfrm>
            <a:off x="10471150" y="2006600"/>
            <a:ext cx="843280" cy="706755"/>
          </a:xfrm>
          <a:prstGeom prst="rect">
            <a:avLst/>
          </a:prstGeom>
          <a:noFill/>
        </p:spPr>
        <p:txBody>
          <a:bodyPr wrap="square" rtlCol="0">
            <a:spAutoFit/>
          </a:bodyPr>
          <a:p>
            <a:r>
              <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2</a:t>
            </a:r>
            <a:endPar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36" name="文本框 35"/>
          <p:cNvSpPr txBox="1"/>
          <p:nvPr/>
        </p:nvSpPr>
        <p:spPr>
          <a:xfrm>
            <a:off x="10471150" y="3759200"/>
            <a:ext cx="843280" cy="706755"/>
          </a:xfrm>
          <a:prstGeom prst="rect">
            <a:avLst/>
          </a:prstGeom>
          <a:noFill/>
        </p:spPr>
        <p:txBody>
          <a:bodyPr wrap="square" rtlCol="0">
            <a:spAutoFit/>
          </a:bodyPr>
          <a:p>
            <a:r>
              <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4</a:t>
            </a:r>
            <a:endParaRPr lang="en-US" altLang="zh-CN" sz="4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cxnSp>
        <p:nvCxnSpPr>
          <p:cNvPr id="37" name="直接连接符 36"/>
          <p:cNvCxnSpPr/>
          <p:nvPr/>
        </p:nvCxnSpPr>
        <p:spPr>
          <a:xfrm>
            <a:off x="1908175" y="1818145"/>
            <a:ext cx="0" cy="1224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908175" y="3570745"/>
            <a:ext cx="0" cy="1224000"/>
          </a:xfrm>
          <a:prstGeom prst="line">
            <a:avLst/>
          </a:prstGeom>
          <a:ln>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307320" y="1867040"/>
            <a:ext cx="0" cy="1224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0307320" y="3619640"/>
            <a:ext cx="0" cy="1224000"/>
          </a:xfrm>
          <a:prstGeom prst="line">
            <a:avLst/>
          </a:prstGeom>
          <a:ln>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3441700" y="2456180"/>
            <a:ext cx="5308600" cy="1725295"/>
            <a:chOff x="5575" y="5402"/>
            <a:chExt cx="8360" cy="2717"/>
          </a:xfrm>
        </p:grpSpPr>
        <p:sp>
          <p:nvSpPr>
            <p:cNvPr id="6" name="文本框 5"/>
            <p:cNvSpPr txBox="1"/>
            <p:nvPr/>
          </p:nvSpPr>
          <p:spPr>
            <a:xfrm>
              <a:off x="5575" y="5402"/>
              <a:ext cx="8360" cy="1423"/>
            </a:xfrm>
            <a:prstGeom prst="rect">
              <a:avLst/>
            </a:prstGeom>
            <a:noFill/>
          </p:spPr>
          <p:txBody>
            <a:bodyPr wrap="square" rtlCol="0">
              <a:spAutoFit/>
            </a:bodyPr>
            <a:p>
              <a:pPr>
                <a:lnSpc>
                  <a:spcPct val="80000"/>
                </a:lnSpc>
                <a:spcBef>
                  <a:spcPts val="0"/>
                </a:spcBef>
                <a:spcAft>
                  <a:spcPts val="0"/>
                </a:spcAft>
              </a:pPr>
              <a:r>
                <a:rPr lang="zh-CN" altLang="en-US" sz="6600" b="1">
                  <a:solidFill>
                    <a:schemeClr val="bg1"/>
                  </a:solidFill>
                  <a:latin typeface="+mj-ea"/>
                  <a:ea typeface="+mj-ea"/>
                  <a:sym typeface="汉仪君黑-75简" panose="00020600040101010101" charset="-122"/>
                </a:rPr>
                <a:t>感谢你的聆听</a:t>
              </a:r>
              <a:endParaRPr lang="zh-CN" altLang="en-US" sz="6600" b="1">
                <a:solidFill>
                  <a:schemeClr val="bg1"/>
                </a:solidFill>
                <a:latin typeface="+mj-ea"/>
                <a:ea typeface="+mj-ea"/>
                <a:sym typeface="汉仪君黑-75简" panose="00020600040101010101" charset="-122"/>
              </a:endParaRPr>
            </a:p>
          </p:txBody>
        </p:sp>
        <p:sp>
          <p:nvSpPr>
            <p:cNvPr id="2" name="Subtitle 2"/>
            <p:cNvSpPr txBox="1"/>
            <p:nvPr/>
          </p:nvSpPr>
          <p:spPr>
            <a:xfrm>
              <a:off x="8004" y="7110"/>
              <a:ext cx="3502" cy="1009"/>
            </a:xfrm>
            <a:prstGeom prst="rect">
              <a:avLst/>
            </a:prstGeom>
            <a:ln w="12700">
              <a:miter lim="400000"/>
            </a:ln>
          </p:spPr>
          <p:txBody>
            <a:bodyPr lIns="45719" rIns="45719" anchor="ctr" anchorCtr="0">
              <a:noAutofit/>
            </a:bodyPr>
            <a:lstStyle>
              <a:lvl1pPr algn="just" defTabSz="914400">
                <a:lnSpc>
                  <a:spcPct val="200000"/>
                </a:lnSpc>
                <a:spcBef>
                  <a:spcPts val="1000"/>
                </a:spcBef>
                <a:defRPr>
                  <a:solidFill>
                    <a:srgbClr val="FFFFFF"/>
                  </a:solidFill>
                  <a:latin typeface="SimSong Regular"/>
                  <a:ea typeface="SimSong Regular"/>
                  <a:cs typeface="SimSong Regular"/>
                  <a:sym typeface="SimSong Regular"/>
                </a:defRPr>
              </a:lvl1pPr>
            </a:lstStyle>
            <a:p>
              <a:pPr algn="l">
                <a:lnSpc>
                  <a:spcPct val="70000"/>
                </a:lnSpc>
                <a:spcAft>
                  <a:spcPts val="0"/>
                </a:spcAft>
              </a:pPr>
              <a:r>
                <a:rPr lang="zh-CN" sz="1600" b="1">
                  <a:ln w="0">
                    <a:noFill/>
                  </a:ln>
                  <a:solidFill>
                    <a:schemeClr val="bg1"/>
                  </a:solidFill>
                  <a:latin typeface="+mj-ea"/>
                  <a:ea typeface="+mj-ea"/>
                  <a:cs typeface="+mj-ea"/>
                </a:rPr>
                <a:t>时间：</a:t>
              </a:r>
              <a:r>
                <a:rPr lang="en-US" altLang="zh-CN" sz="1600" b="1">
                  <a:ln w="0">
                    <a:noFill/>
                  </a:ln>
                  <a:solidFill>
                    <a:schemeClr val="bg1"/>
                  </a:solidFill>
                  <a:latin typeface="+mj-ea"/>
                  <a:ea typeface="+mj-ea"/>
                  <a:cs typeface="+mj-ea"/>
                </a:rPr>
                <a:t>2022</a:t>
              </a:r>
              <a:r>
                <a:rPr lang="zh-CN" altLang="en-US" sz="1600" b="1">
                  <a:ln w="0">
                    <a:noFill/>
                  </a:ln>
                  <a:solidFill>
                    <a:schemeClr val="bg1"/>
                  </a:solidFill>
                  <a:latin typeface="+mj-ea"/>
                  <a:ea typeface="+mj-ea"/>
                  <a:cs typeface="+mj-ea"/>
                </a:rPr>
                <a:t>年</a:t>
              </a:r>
              <a:r>
                <a:rPr lang="en-US" altLang="zh-CN" sz="1600" b="1">
                  <a:ln w="0">
                    <a:noFill/>
                  </a:ln>
                  <a:solidFill>
                    <a:schemeClr val="bg1"/>
                  </a:solidFill>
                  <a:latin typeface="+mj-ea"/>
                  <a:ea typeface="+mj-ea"/>
                  <a:cs typeface="+mj-ea"/>
                </a:rPr>
                <a:t>9</a:t>
              </a:r>
              <a:r>
                <a:rPr lang="zh-CN" altLang="en-US" sz="1600" b="1">
                  <a:ln w="0">
                    <a:noFill/>
                  </a:ln>
                  <a:solidFill>
                    <a:schemeClr val="bg1"/>
                  </a:solidFill>
                  <a:latin typeface="+mj-ea"/>
                  <a:ea typeface="+mj-ea"/>
                  <a:cs typeface="+mj-ea"/>
                </a:rPr>
                <a:t>月</a:t>
              </a:r>
              <a:r>
                <a:rPr lang="en-US" altLang="zh-CN" sz="1600" b="1">
                  <a:ln w="0">
                    <a:noFill/>
                  </a:ln>
                  <a:solidFill>
                    <a:schemeClr val="bg1"/>
                  </a:solidFill>
                  <a:latin typeface="+mj-ea"/>
                  <a:ea typeface="+mj-ea"/>
                  <a:cs typeface="+mj-ea"/>
                </a:rPr>
                <a:t>6</a:t>
              </a:r>
              <a:r>
                <a:rPr lang="zh-CN" altLang="en-US" sz="1600" b="1">
                  <a:ln w="0">
                    <a:noFill/>
                  </a:ln>
                  <a:solidFill>
                    <a:schemeClr val="bg1"/>
                  </a:solidFill>
                  <a:latin typeface="+mj-ea"/>
                  <a:ea typeface="+mj-ea"/>
                  <a:cs typeface="+mj-ea"/>
                </a:rPr>
                <a:t>日</a:t>
              </a:r>
              <a:endParaRPr lang="zh-CN" altLang="en-US" sz="1600" b="1">
                <a:ln w="0">
                  <a:noFill/>
                </a:ln>
                <a:solidFill>
                  <a:schemeClr val="bg1"/>
                </a:solidFill>
                <a:latin typeface="+mj-ea"/>
                <a:ea typeface="+mj-ea"/>
                <a:cs typeface="+mj-ea"/>
              </a:endParaRPr>
            </a:p>
          </p:txBody>
        </p:sp>
      </p:gr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1" name="文本框 200"/>
          <p:cNvSpPr txBox="1"/>
          <p:nvPr/>
        </p:nvSpPr>
        <p:spPr>
          <a:xfrm>
            <a:off x="-12700" y="2999740"/>
            <a:ext cx="12192000" cy="860425"/>
          </a:xfrm>
          <a:prstGeom prst="rect">
            <a:avLst/>
          </a:prstGeom>
          <a:noFill/>
          <a:effectLst>
            <a:outerShdw blurRad="50800" dist="38100" dir="2700000" algn="tl" rotWithShape="0">
              <a:prstClr val="black">
                <a:alpha val="18000"/>
              </a:prstClr>
            </a:outerShdw>
          </a:effectLst>
        </p:spPr>
        <p:txBody>
          <a:bodyPr wrap="square" rtlCol="0">
            <a:spAutoFit/>
          </a:bodyPr>
          <a:p>
            <a:pPr algn="ctr"/>
            <a:r>
              <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rPr>
              <a:t>点击添加标题</a:t>
            </a:r>
            <a:endParaRPr lang="zh-CN" sz="5000" spc="400">
              <a:solidFill>
                <a:schemeClr val="accent1">
                  <a:lumMod val="50000"/>
                </a:schemeClr>
              </a:solidFill>
              <a:effectLst/>
              <a:uFillTx/>
              <a:latin typeface="Source Han Sans CN Regular" panose="020B0200000000000000" charset="-122"/>
              <a:ea typeface="Source Han Sans CN Regular" panose="020B0200000000000000" charset="-122"/>
              <a:sym typeface="+mn-ea"/>
            </a:endParaRPr>
          </a:p>
        </p:txBody>
      </p:sp>
      <p:sp>
        <p:nvSpPr>
          <p:cNvPr id="202" name="文本框 201"/>
          <p:cNvSpPr txBox="1"/>
          <p:nvPr/>
        </p:nvSpPr>
        <p:spPr>
          <a:xfrm>
            <a:off x="4044315" y="3921760"/>
            <a:ext cx="1765300"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203" name="文本框 202"/>
          <p:cNvSpPr txBox="1"/>
          <p:nvPr/>
        </p:nvSpPr>
        <p:spPr>
          <a:xfrm>
            <a:off x="6224905" y="3921760"/>
            <a:ext cx="1762125" cy="306705"/>
          </a:xfrm>
          <a:prstGeom prst="rect">
            <a:avLst/>
          </a:prstGeom>
          <a:noFill/>
        </p:spPr>
        <p:txBody>
          <a:bodyPr wrap="none" rtlCol="0">
            <a:spAutoFit/>
          </a:bodyPr>
          <a:p>
            <a:pPr algn="l"/>
            <a:r>
              <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rPr>
              <a:t>■ 添加相关标题文字</a:t>
            </a:r>
            <a:endParaRPr lang="zh-CN" altLang="en-US" sz="1400">
              <a:solidFill>
                <a:schemeClr val="accent1">
                  <a:lumMod val="50000"/>
                </a:schemeClr>
              </a:solidFill>
              <a:effectLst>
                <a:outerShdw blurRad="50800" dist="38100" dir="2700000" algn="tl" rotWithShape="0">
                  <a:prstClr val="black">
                    <a:alpha val="40000"/>
                  </a:prstClr>
                </a:outerShdw>
              </a:effectLst>
              <a:latin typeface="Microsoft YaHei Regular" panose="020B0703020204020201" charset="-122"/>
              <a:ea typeface="Microsoft YaHei Regular" panose="020B0703020204020201" charset="-122"/>
              <a:cs typeface="Microsoft YaHei Regular" panose="020B0703020204020201" charset="-122"/>
            </a:endParaRPr>
          </a:p>
        </p:txBody>
      </p:sp>
      <p:sp>
        <p:nvSpPr>
          <p:cNvPr id="39" name="文本框 38"/>
          <p:cNvSpPr txBox="1"/>
          <p:nvPr/>
        </p:nvSpPr>
        <p:spPr>
          <a:xfrm>
            <a:off x="5629593" y="1978660"/>
            <a:ext cx="996315" cy="860425"/>
          </a:xfrm>
          <a:prstGeom prst="rect">
            <a:avLst/>
          </a:prstGeom>
          <a:noFill/>
        </p:spPr>
        <p:txBody>
          <a:bodyPr wrap="square" rtlCol="0">
            <a:spAutoFit/>
          </a:bodyPr>
          <a:p>
            <a:pPr algn="ctr"/>
            <a:r>
              <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01</a:t>
            </a:r>
            <a:endParaRPr lang="en-US" altLang="zh-CN" sz="5000">
              <a:solidFill>
                <a:schemeClr val="accent1">
                  <a:lumMod val="50000"/>
                </a:schemeClr>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sp>
        <p:nvSpPr>
          <p:cNvPr id="8" name="椭圆 7"/>
          <p:cNvSpPr/>
          <p:nvPr/>
        </p:nvSpPr>
        <p:spPr>
          <a:xfrm>
            <a:off x="5563870" y="1877695"/>
            <a:ext cx="1062355" cy="1062355"/>
          </a:xfrm>
          <a:prstGeom prst="ellipse">
            <a:avLst/>
          </a:prstGeom>
          <a:noFill/>
          <a:ln w="25400">
            <a:gradFill>
              <a:gsLst>
                <a:gs pos="7000">
                  <a:schemeClr val="bg1"/>
                </a:gs>
                <a:gs pos="78000">
                  <a:schemeClr val="accent1">
                    <a:lumMod val="50000"/>
                  </a:schemeClr>
                </a:gs>
              </a:gsLst>
              <a:lin ang="5400000" scaled="0"/>
            </a:gra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13385" y="1461135"/>
            <a:ext cx="6571615" cy="279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 name="矩形 2"/>
          <p:cNvSpPr/>
          <p:nvPr/>
        </p:nvSpPr>
        <p:spPr>
          <a:xfrm>
            <a:off x="6675120" y="1461135"/>
            <a:ext cx="5207000" cy="2794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92" name="椭圆 91"/>
          <p:cNvSpPr/>
          <p:nvPr/>
        </p:nvSpPr>
        <p:spPr>
          <a:xfrm>
            <a:off x="1247775" y="4598035"/>
            <a:ext cx="627380" cy="6273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nvGrpSpPr>
          <p:cNvPr id="93" name="组合 92"/>
          <p:cNvGrpSpPr/>
          <p:nvPr/>
        </p:nvGrpSpPr>
        <p:grpSpPr>
          <a:xfrm>
            <a:off x="2008505" y="4661535"/>
            <a:ext cx="2291715" cy="953770"/>
            <a:chOff x="2439" y="7208"/>
            <a:chExt cx="3609" cy="1502"/>
          </a:xfrm>
        </p:grpSpPr>
        <p:sp>
          <p:nvSpPr>
            <p:cNvPr id="94" name="Content Placeholder 2"/>
            <p:cNvSpPr txBox="1"/>
            <p:nvPr/>
          </p:nvSpPr>
          <p:spPr bwMode="auto">
            <a:xfrm>
              <a:off x="2439" y="7632"/>
              <a:ext cx="36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4" name="文本框 3"/>
            <p:cNvSpPr txBox="1"/>
            <p:nvPr/>
          </p:nvSpPr>
          <p:spPr>
            <a:xfrm>
              <a:off x="2439" y="7208"/>
              <a:ext cx="3284" cy="531"/>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sp>
        <p:nvSpPr>
          <p:cNvPr id="225" name="任意多边形 224"/>
          <p:cNvSpPr/>
          <p:nvPr/>
        </p:nvSpPr>
        <p:spPr>
          <a:xfrm>
            <a:off x="1396365" y="4742180"/>
            <a:ext cx="330200" cy="2762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001" h="2507">
                <a:moveTo>
                  <a:pt x="5" y="2351"/>
                </a:moveTo>
                <a:lnTo>
                  <a:pt x="5" y="2346"/>
                </a:lnTo>
                <a:cubicBezTo>
                  <a:pt x="3" y="2261"/>
                  <a:pt x="89" y="2192"/>
                  <a:pt x="158" y="2194"/>
                </a:cubicBezTo>
                <a:lnTo>
                  <a:pt x="162" y="2194"/>
                </a:lnTo>
                <a:lnTo>
                  <a:pt x="163" y="2194"/>
                </a:lnTo>
                <a:cubicBezTo>
                  <a:pt x="171" y="2194"/>
                  <a:pt x="186" y="2196"/>
                  <a:pt x="185" y="2196"/>
                </a:cubicBezTo>
                <a:cubicBezTo>
                  <a:pt x="187" y="2195"/>
                  <a:pt x="197" y="2194"/>
                  <a:pt x="198" y="2194"/>
                </a:cubicBezTo>
                <a:lnTo>
                  <a:pt x="198" y="2194"/>
                </a:lnTo>
                <a:lnTo>
                  <a:pt x="2801" y="2194"/>
                </a:lnTo>
                <a:lnTo>
                  <a:pt x="2802" y="2194"/>
                </a:lnTo>
                <a:cubicBezTo>
                  <a:pt x="2808" y="2194"/>
                  <a:pt x="2818" y="2197"/>
                  <a:pt x="2817" y="2197"/>
                </a:cubicBezTo>
                <a:cubicBezTo>
                  <a:pt x="2824" y="2195"/>
                  <a:pt x="2840" y="2194"/>
                  <a:pt x="2843" y="2194"/>
                </a:cubicBezTo>
                <a:lnTo>
                  <a:pt x="2844" y="2194"/>
                </a:lnTo>
                <a:lnTo>
                  <a:pt x="2844" y="2194"/>
                </a:lnTo>
                <a:lnTo>
                  <a:pt x="2845" y="2194"/>
                </a:lnTo>
                <a:lnTo>
                  <a:pt x="2849" y="2194"/>
                </a:lnTo>
                <a:cubicBezTo>
                  <a:pt x="2935" y="2192"/>
                  <a:pt x="3003" y="2278"/>
                  <a:pt x="3001" y="2347"/>
                </a:cubicBezTo>
                <a:lnTo>
                  <a:pt x="3001" y="2351"/>
                </a:lnTo>
                <a:lnTo>
                  <a:pt x="3001" y="2355"/>
                </a:lnTo>
                <a:cubicBezTo>
                  <a:pt x="3004" y="2441"/>
                  <a:pt x="2917" y="2509"/>
                  <a:pt x="2848" y="2507"/>
                </a:cubicBezTo>
                <a:lnTo>
                  <a:pt x="2845" y="2507"/>
                </a:lnTo>
                <a:lnTo>
                  <a:pt x="2843" y="2507"/>
                </a:lnTo>
                <a:lnTo>
                  <a:pt x="2842" y="2507"/>
                </a:lnTo>
                <a:cubicBezTo>
                  <a:pt x="2833" y="2507"/>
                  <a:pt x="2818" y="2505"/>
                  <a:pt x="2817" y="2505"/>
                </a:cubicBezTo>
                <a:cubicBezTo>
                  <a:pt x="2815" y="2506"/>
                  <a:pt x="2804" y="2507"/>
                  <a:pt x="2802" y="2507"/>
                </a:cubicBezTo>
                <a:lnTo>
                  <a:pt x="2801" y="2507"/>
                </a:lnTo>
                <a:lnTo>
                  <a:pt x="2801" y="2507"/>
                </a:lnTo>
                <a:lnTo>
                  <a:pt x="198" y="2507"/>
                </a:lnTo>
                <a:lnTo>
                  <a:pt x="197" y="2507"/>
                </a:lnTo>
                <a:cubicBezTo>
                  <a:pt x="192" y="2507"/>
                  <a:pt x="184" y="2505"/>
                  <a:pt x="185" y="2505"/>
                </a:cubicBezTo>
                <a:cubicBezTo>
                  <a:pt x="180" y="2506"/>
                  <a:pt x="165" y="2507"/>
                  <a:pt x="163" y="2507"/>
                </a:cubicBezTo>
                <a:lnTo>
                  <a:pt x="162" y="2507"/>
                </a:lnTo>
                <a:lnTo>
                  <a:pt x="162" y="2507"/>
                </a:lnTo>
                <a:lnTo>
                  <a:pt x="162" y="2507"/>
                </a:lnTo>
                <a:lnTo>
                  <a:pt x="157" y="2507"/>
                </a:lnTo>
                <a:cubicBezTo>
                  <a:pt x="72" y="2510"/>
                  <a:pt x="3" y="2423"/>
                  <a:pt x="5" y="2354"/>
                </a:cubicBezTo>
                <a:lnTo>
                  <a:pt x="5" y="2351"/>
                </a:lnTo>
                <a:close/>
                <a:moveTo>
                  <a:pt x="0" y="333"/>
                </a:moveTo>
                <a:lnTo>
                  <a:pt x="0" y="325"/>
                </a:lnTo>
                <a:cubicBezTo>
                  <a:pt x="-5" y="142"/>
                  <a:pt x="179" y="-4"/>
                  <a:pt x="325" y="0"/>
                </a:cubicBezTo>
                <a:lnTo>
                  <a:pt x="333" y="0"/>
                </a:lnTo>
                <a:lnTo>
                  <a:pt x="2668" y="0"/>
                </a:lnTo>
                <a:lnTo>
                  <a:pt x="2676" y="0"/>
                </a:lnTo>
                <a:cubicBezTo>
                  <a:pt x="2859" y="-5"/>
                  <a:pt x="3005" y="179"/>
                  <a:pt x="3001" y="325"/>
                </a:cubicBezTo>
                <a:lnTo>
                  <a:pt x="3001" y="333"/>
                </a:lnTo>
                <a:lnTo>
                  <a:pt x="3001" y="1667"/>
                </a:lnTo>
                <a:lnTo>
                  <a:pt x="3001" y="1675"/>
                </a:lnTo>
                <a:cubicBezTo>
                  <a:pt x="3006" y="1858"/>
                  <a:pt x="2822" y="2004"/>
                  <a:pt x="2676" y="2000"/>
                </a:cubicBezTo>
                <a:lnTo>
                  <a:pt x="2668" y="2000"/>
                </a:lnTo>
                <a:lnTo>
                  <a:pt x="333" y="2000"/>
                </a:lnTo>
                <a:lnTo>
                  <a:pt x="325" y="2000"/>
                </a:lnTo>
                <a:cubicBezTo>
                  <a:pt x="142" y="2005"/>
                  <a:pt x="-4" y="1821"/>
                  <a:pt x="0" y="1675"/>
                </a:cubicBezTo>
                <a:lnTo>
                  <a:pt x="0" y="1667"/>
                </a:lnTo>
                <a:lnTo>
                  <a:pt x="0" y="333"/>
                </a:lnTo>
                <a:close/>
                <a:moveTo>
                  <a:pt x="276" y="495"/>
                </a:moveTo>
                <a:lnTo>
                  <a:pt x="276" y="489"/>
                </a:lnTo>
                <a:cubicBezTo>
                  <a:pt x="272" y="350"/>
                  <a:pt x="411" y="240"/>
                  <a:pt x="522" y="243"/>
                </a:cubicBezTo>
                <a:lnTo>
                  <a:pt x="528" y="243"/>
                </a:lnTo>
                <a:lnTo>
                  <a:pt x="2473" y="243"/>
                </a:lnTo>
                <a:lnTo>
                  <a:pt x="2479" y="243"/>
                </a:lnTo>
                <a:cubicBezTo>
                  <a:pt x="2618" y="239"/>
                  <a:pt x="2728" y="378"/>
                  <a:pt x="2725" y="489"/>
                </a:cubicBezTo>
                <a:lnTo>
                  <a:pt x="2725" y="495"/>
                </a:lnTo>
                <a:lnTo>
                  <a:pt x="2725" y="1505"/>
                </a:lnTo>
                <a:lnTo>
                  <a:pt x="2725" y="1511"/>
                </a:lnTo>
                <a:cubicBezTo>
                  <a:pt x="2729" y="1650"/>
                  <a:pt x="2590" y="1760"/>
                  <a:pt x="2479" y="1757"/>
                </a:cubicBezTo>
                <a:lnTo>
                  <a:pt x="2473" y="1757"/>
                </a:lnTo>
                <a:lnTo>
                  <a:pt x="528" y="1757"/>
                </a:lnTo>
                <a:lnTo>
                  <a:pt x="522" y="1757"/>
                </a:lnTo>
                <a:cubicBezTo>
                  <a:pt x="383" y="1761"/>
                  <a:pt x="273" y="1622"/>
                  <a:pt x="276" y="1511"/>
                </a:cubicBezTo>
                <a:lnTo>
                  <a:pt x="276" y="1505"/>
                </a:lnTo>
                <a:lnTo>
                  <a:pt x="276" y="495"/>
                </a:lnTo>
                <a:close/>
                <a:moveTo>
                  <a:pt x="1331" y="367"/>
                </a:moveTo>
                <a:cubicBezTo>
                  <a:pt x="1332" y="367"/>
                  <a:pt x="1340" y="366"/>
                  <a:pt x="1340" y="366"/>
                </a:cubicBezTo>
                <a:lnTo>
                  <a:pt x="1340" y="366"/>
                </a:lnTo>
                <a:lnTo>
                  <a:pt x="1669" y="366"/>
                </a:lnTo>
                <a:cubicBezTo>
                  <a:pt x="1672" y="366"/>
                  <a:pt x="1677" y="367"/>
                  <a:pt x="1676" y="367"/>
                </a:cubicBezTo>
                <a:lnTo>
                  <a:pt x="1678" y="366"/>
                </a:lnTo>
                <a:lnTo>
                  <a:pt x="1681" y="366"/>
                </a:lnTo>
                <a:lnTo>
                  <a:pt x="1684" y="366"/>
                </a:lnTo>
                <a:lnTo>
                  <a:pt x="1687" y="366"/>
                </a:lnTo>
                <a:lnTo>
                  <a:pt x="1690" y="366"/>
                </a:lnTo>
                <a:cubicBezTo>
                  <a:pt x="1752" y="364"/>
                  <a:pt x="1801" y="426"/>
                  <a:pt x="1799" y="475"/>
                </a:cubicBezTo>
                <a:lnTo>
                  <a:pt x="1799" y="478"/>
                </a:lnTo>
                <a:lnTo>
                  <a:pt x="1799" y="481"/>
                </a:lnTo>
                <a:cubicBezTo>
                  <a:pt x="1801" y="543"/>
                  <a:pt x="1739" y="592"/>
                  <a:pt x="1690" y="590"/>
                </a:cubicBezTo>
                <a:cubicBezTo>
                  <a:pt x="1685" y="590"/>
                  <a:pt x="1672" y="589"/>
                  <a:pt x="1675" y="589"/>
                </a:cubicBezTo>
                <a:lnTo>
                  <a:pt x="1674" y="589"/>
                </a:lnTo>
                <a:lnTo>
                  <a:pt x="1673" y="590"/>
                </a:lnTo>
                <a:lnTo>
                  <a:pt x="1671" y="590"/>
                </a:lnTo>
                <a:lnTo>
                  <a:pt x="1670" y="590"/>
                </a:lnTo>
                <a:lnTo>
                  <a:pt x="1669" y="590"/>
                </a:lnTo>
                <a:lnTo>
                  <a:pt x="1340" y="590"/>
                </a:lnTo>
                <a:lnTo>
                  <a:pt x="1339" y="590"/>
                </a:lnTo>
                <a:cubicBezTo>
                  <a:pt x="1336" y="590"/>
                  <a:pt x="1331" y="589"/>
                  <a:pt x="1331" y="589"/>
                </a:cubicBezTo>
                <a:cubicBezTo>
                  <a:pt x="1326" y="590"/>
                  <a:pt x="1316" y="590"/>
                  <a:pt x="1315" y="590"/>
                </a:cubicBezTo>
                <a:lnTo>
                  <a:pt x="1314" y="590"/>
                </a:lnTo>
                <a:lnTo>
                  <a:pt x="1314" y="590"/>
                </a:lnTo>
                <a:lnTo>
                  <a:pt x="1311" y="590"/>
                </a:lnTo>
                <a:cubicBezTo>
                  <a:pt x="1250" y="592"/>
                  <a:pt x="1201" y="530"/>
                  <a:pt x="1202" y="481"/>
                </a:cubicBezTo>
                <a:lnTo>
                  <a:pt x="1202" y="478"/>
                </a:lnTo>
                <a:lnTo>
                  <a:pt x="1202" y="475"/>
                </a:lnTo>
                <a:cubicBezTo>
                  <a:pt x="1200" y="414"/>
                  <a:pt x="1262" y="365"/>
                  <a:pt x="1311" y="366"/>
                </a:cubicBezTo>
                <a:lnTo>
                  <a:pt x="1314" y="366"/>
                </a:lnTo>
                <a:lnTo>
                  <a:pt x="1315" y="366"/>
                </a:lnTo>
                <a:cubicBezTo>
                  <a:pt x="1322" y="366"/>
                  <a:pt x="1332" y="367"/>
                  <a:pt x="1331" y="36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96" name="椭圆 95"/>
          <p:cNvSpPr/>
          <p:nvPr/>
        </p:nvSpPr>
        <p:spPr>
          <a:xfrm>
            <a:off x="4549775" y="4598035"/>
            <a:ext cx="627380" cy="6273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nvGrpSpPr>
          <p:cNvPr id="97" name="组合 96"/>
          <p:cNvGrpSpPr/>
          <p:nvPr/>
        </p:nvGrpSpPr>
        <p:grpSpPr>
          <a:xfrm>
            <a:off x="5310505" y="4661535"/>
            <a:ext cx="2291715" cy="953770"/>
            <a:chOff x="2439" y="7208"/>
            <a:chExt cx="3609" cy="1502"/>
          </a:xfrm>
        </p:grpSpPr>
        <p:sp>
          <p:nvSpPr>
            <p:cNvPr id="98" name="Content Placeholder 2"/>
            <p:cNvSpPr txBox="1"/>
            <p:nvPr/>
          </p:nvSpPr>
          <p:spPr bwMode="auto">
            <a:xfrm>
              <a:off x="2439" y="7632"/>
              <a:ext cx="36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99" name="文本框 98"/>
            <p:cNvSpPr txBox="1"/>
            <p:nvPr/>
          </p:nvSpPr>
          <p:spPr>
            <a:xfrm>
              <a:off x="2439" y="7208"/>
              <a:ext cx="3284" cy="531"/>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sp>
        <p:nvSpPr>
          <p:cNvPr id="100" name="椭圆 99"/>
          <p:cNvSpPr/>
          <p:nvPr/>
        </p:nvSpPr>
        <p:spPr>
          <a:xfrm>
            <a:off x="8025130" y="4598035"/>
            <a:ext cx="627380" cy="6273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nvGrpSpPr>
          <p:cNvPr id="101" name="组合 100"/>
          <p:cNvGrpSpPr/>
          <p:nvPr/>
        </p:nvGrpSpPr>
        <p:grpSpPr>
          <a:xfrm>
            <a:off x="8785860" y="4661535"/>
            <a:ext cx="2291715" cy="953770"/>
            <a:chOff x="2439" y="7208"/>
            <a:chExt cx="3609" cy="1502"/>
          </a:xfrm>
        </p:grpSpPr>
        <p:sp>
          <p:nvSpPr>
            <p:cNvPr id="102" name="Content Placeholder 2"/>
            <p:cNvSpPr txBox="1"/>
            <p:nvPr/>
          </p:nvSpPr>
          <p:spPr bwMode="auto">
            <a:xfrm>
              <a:off x="2439" y="7632"/>
              <a:ext cx="36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03" name="文本框 102"/>
            <p:cNvSpPr txBox="1"/>
            <p:nvPr/>
          </p:nvSpPr>
          <p:spPr>
            <a:xfrm>
              <a:off x="2439" y="7208"/>
              <a:ext cx="3284" cy="531"/>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pic>
        <p:nvPicPr>
          <p:cNvPr id="226" name="图片 15" descr="C:\Users\Administrator\Desktop\网址.svg网址"/>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4703445" y="4742180"/>
            <a:ext cx="339090" cy="339090"/>
          </a:xfrm>
          <a:prstGeom prst="rect">
            <a:avLst/>
          </a:prstGeom>
        </p:spPr>
      </p:pic>
      <p:sp>
        <p:nvSpPr>
          <p:cNvPr id="228" name="任意多边形 227"/>
          <p:cNvSpPr/>
          <p:nvPr/>
        </p:nvSpPr>
        <p:spPr>
          <a:xfrm rot="2700000">
            <a:off x="8135620" y="4717415"/>
            <a:ext cx="406400" cy="3879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92" h="9796">
                <a:moveTo>
                  <a:pt x="9079" y="3907"/>
                </a:moveTo>
                <a:cubicBezTo>
                  <a:pt x="9085" y="3904"/>
                  <a:pt x="9195" y="3897"/>
                  <a:pt x="9216" y="3897"/>
                </a:cubicBezTo>
                <a:lnTo>
                  <a:pt x="9217" y="3897"/>
                </a:lnTo>
                <a:lnTo>
                  <a:pt x="9219" y="3897"/>
                </a:lnTo>
                <a:lnTo>
                  <a:pt x="9221" y="3897"/>
                </a:lnTo>
                <a:lnTo>
                  <a:pt x="9222" y="3897"/>
                </a:lnTo>
                <a:lnTo>
                  <a:pt x="9223" y="3897"/>
                </a:lnTo>
                <a:lnTo>
                  <a:pt x="9224" y="3897"/>
                </a:lnTo>
                <a:lnTo>
                  <a:pt x="9224" y="3897"/>
                </a:lnTo>
                <a:lnTo>
                  <a:pt x="9224" y="3897"/>
                </a:lnTo>
                <a:lnTo>
                  <a:pt x="9225" y="3897"/>
                </a:lnTo>
                <a:lnTo>
                  <a:pt x="9253" y="3897"/>
                </a:lnTo>
                <a:lnTo>
                  <a:pt x="9281" y="3897"/>
                </a:lnTo>
                <a:cubicBezTo>
                  <a:pt x="9853" y="3884"/>
                  <a:pt x="10304" y="4506"/>
                  <a:pt x="10291" y="4916"/>
                </a:cubicBezTo>
                <a:lnTo>
                  <a:pt x="10291" y="4938"/>
                </a:lnTo>
                <a:lnTo>
                  <a:pt x="10291" y="4964"/>
                </a:lnTo>
                <a:lnTo>
                  <a:pt x="10291" y="4992"/>
                </a:lnTo>
                <a:lnTo>
                  <a:pt x="10292" y="5020"/>
                </a:lnTo>
                <a:cubicBezTo>
                  <a:pt x="10304" y="5593"/>
                  <a:pt x="9682" y="6044"/>
                  <a:pt x="9273" y="6031"/>
                </a:cubicBezTo>
                <a:lnTo>
                  <a:pt x="9250" y="6031"/>
                </a:lnTo>
                <a:lnTo>
                  <a:pt x="9225" y="6031"/>
                </a:lnTo>
                <a:cubicBezTo>
                  <a:pt x="9221" y="6031"/>
                  <a:pt x="9213" y="6031"/>
                  <a:pt x="9212" y="6031"/>
                </a:cubicBezTo>
                <a:lnTo>
                  <a:pt x="9211" y="6031"/>
                </a:lnTo>
                <a:lnTo>
                  <a:pt x="9211" y="6031"/>
                </a:lnTo>
                <a:lnTo>
                  <a:pt x="9209" y="6031"/>
                </a:lnTo>
                <a:cubicBezTo>
                  <a:pt x="9162" y="6031"/>
                  <a:pt x="9084" y="6022"/>
                  <a:pt x="9079" y="6021"/>
                </a:cubicBezTo>
                <a:lnTo>
                  <a:pt x="9079" y="6021"/>
                </a:lnTo>
                <a:lnTo>
                  <a:pt x="9078" y="6021"/>
                </a:lnTo>
                <a:lnTo>
                  <a:pt x="9078" y="6021"/>
                </a:lnTo>
                <a:lnTo>
                  <a:pt x="9077" y="6021"/>
                </a:lnTo>
                <a:lnTo>
                  <a:pt x="9077" y="6021"/>
                </a:lnTo>
                <a:lnTo>
                  <a:pt x="9077" y="6021"/>
                </a:lnTo>
                <a:lnTo>
                  <a:pt x="9078" y="6021"/>
                </a:lnTo>
                <a:lnTo>
                  <a:pt x="9079" y="6021"/>
                </a:lnTo>
                <a:lnTo>
                  <a:pt x="9079" y="6034"/>
                </a:lnTo>
                <a:lnTo>
                  <a:pt x="6786" y="6034"/>
                </a:lnTo>
                <a:lnTo>
                  <a:pt x="6786" y="3898"/>
                </a:lnTo>
                <a:lnTo>
                  <a:pt x="9079" y="3898"/>
                </a:lnTo>
                <a:lnTo>
                  <a:pt x="9079" y="3907"/>
                </a:lnTo>
                <a:close/>
                <a:moveTo>
                  <a:pt x="8890" y="5299"/>
                </a:moveTo>
                <a:cubicBezTo>
                  <a:pt x="8796" y="5216"/>
                  <a:pt x="8749" y="5061"/>
                  <a:pt x="8751" y="4975"/>
                </a:cubicBezTo>
                <a:lnTo>
                  <a:pt x="8751" y="4970"/>
                </a:lnTo>
                <a:lnTo>
                  <a:pt x="8751" y="4959"/>
                </a:lnTo>
                <a:lnTo>
                  <a:pt x="8750" y="4947"/>
                </a:lnTo>
                <a:lnTo>
                  <a:pt x="8750" y="4935"/>
                </a:lnTo>
                <a:cubicBezTo>
                  <a:pt x="8743" y="4702"/>
                  <a:pt x="9014" y="4482"/>
                  <a:pt x="9198" y="4490"/>
                </a:cubicBezTo>
                <a:lnTo>
                  <a:pt x="9209" y="4490"/>
                </a:lnTo>
                <a:lnTo>
                  <a:pt x="9219" y="4490"/>
                </a:lnTo>
                <a:lnTo>
                  <a:pt x="9231" y="4489"/>
                </a:lnTo>
                <a:lnTo>
                  <a:pt x="9243" y="4489"/>
                </a:lnTo>
                <a:lnTo>
                  <a:pt x="9255" y="4489"/>
                </a:lnTo>
                <a:cubicBezTo>
                  <a:pt x="9487" y="4485"/>
                  <a:pt x="9707" y="4752"/>
                  <a:pt x="9700" y="4937"/>
                </a:cubicBezTo>
                <a:lnTo>
                  <a:pt x="9699" y="4948"/>
                </a:lnTo>
                <a:lnTo>
                  <a:pt x="9699" y="4959"/>
                </a:lnTo>
                <a:lnTo>
                  <a:pt x="9699" y="4970"/>
                </a:lnTo>
                <a:lnTo>
                  <a:pt x="9699" y="4982"/>
                </a:lnTo>
                <a:lnTo>
                  <a:pt x="9700" y="4993"/>
                </a:lnTo>
                <a:cubicBezTo>
                  <a:pt x="9706" y="5227"/>
                  <a:pt x="9436" y="5446"/>
                  <a:pt x="9251" y="5439"/>
                </a:cubicBezTo>
                <a:lnTo>
                  <a:pt x="9241" y="5439"/>
                </a:lnTo>
                <a:lnTo>
                  <a:pt x="9231" y="5438"/>
                </a:lnTo>
                <a:lnTo>
                  <a:pt x="9219" y="5438"/>
                </a:lnTo>
                <a:lnTo>
                  <a:pt x="9213" y="5438"/>
                </a:lnTo>
                <a:lnTo>
                  <a:pt x="9208" y="5438"/>
                </a:lnTo>
                <a:cubicBezTo>
                  <a:pt x="9093" y="5440"/>
                  <a:pt x="8951" y="5367"/>
                  <a:pt x="8890" y="5299"/>
                </a:cubicBezTo>
                <a:close/>
                <a:moveTo>
                  <a:pt x="6453" y="5404"/>
                </a:moveTo>
                <a:lnTo>
                  <a:pt x="6453" y="1111"/>
                </a:lnTo>
                <a:lnTo>
                  <a:pt x="6454" y="1095"/>
                </a:lnTo>
                <a:lnTo>
                  <a:pt x="6454" y="1068"/>
                </a:lnTo>
                <a:lnTo>
                  <a:pt x="6455" y="1039"/>
                </a:lnTo>
                <a:lnTo>
                  <a:pt x="6455" y="1011"/>
                </a:lnTo>
                <a:cubicBezTo>
                  <a:pt x="6468" y="439"/>
                  <a:pt x="5845" y="-12"/>
                  <a:pt x="5436" y="1"/>
                </a:cubicBezTo>
                <a:lnTo>
                  <a:pt x="5413" y="1"/>
                </a:lnTo>
                <a:lnTo>
                  <a:pt x="5388" y="1"/>
                </a:lnTo>
                <a:lnTo>
                  <a:pt x="5359" y="1"/>
                </a:lnTo>
                <a:lnTo>
                  <a:pt x="5331" y="0"/>
                </a:lnTo>
                <a:cubicBezTo>
                  <a:pt x="4759" y="-16"/>
                  <a:pt x="4308" y="619"/>
                  <a:pt x="4321" y="1012"/>
                </a:cubicBezTo>
                <a:lnTo>
                  <a:pt x="4321" y="1034"/>
                </a:lnTo>
                <a:lnTo>
                  <a:pt x="4321" y="1058"/>
                </a:lnTo>
                <a:lnTo>
                  <a:pt x="4317" y="1058"/>
                </a:lnTo>
                <a:lnTo>
                  <a:pt x="4317" y="5404"/>
                </a:lnTo>
                <a:lnTo>
                  <a:pt x="6453" y="5404"/>
                </a:lnTo>
                <a:close/>
                <a:moveTo>
                  <a:pt x="5474" y="4673"/>
                </a:moveTo>
                <a:lnTo>
                  <a:pt x="5474" y="974"/>
                </a:lnTo>
                <a:lnTo>
                  <a:pt x="5475" y="974"/>
                </a:lnTo>
                <a:lnTo>
                  <a:pt x="5475" y="972"/>
                </a:lnTo>
                <a:lnTo>
                  <a:pt x="5474" y="967"/>
                </a:lnTo>
                <a:lnTo>
                  <a:pt x="5474" y="962"/>
                </a:lnTo>
                <a:lnTo>
                  <a:pt x="5474" y="953"/>
                </a:lnTo>
                <a:lnTo>
                  <a:pt x="5473" y="947"/>
                </a:lnTo>
                <a:lnTo>
                  <a:pt x="5473" y="943"/>
                </a:lnTo>
                <a:cubicBezTo>
                  <a:pt x="5471" y="840"/>
                  <a:pt x="5581" y="761"/>
                  <a:pt x="5654" y="763"/>
                </a:cubicBezTo>
                <a:lnTo>
                  <a:pt x="5658" y="763"/>
                </a:lnTo>
                <a:lnTo>
                  <a:pt x="5662" y="763"/>
                </a:lnTo>
                <a:lnTo>
                  <a:pt x="5667" y="763"/>
                </a:lnTo>
                <a:lnTo>
                  <a:pt x="5672" y="763"/>
                </a:lnTo>
                <a:cubicBezTo>
                  <a:pt x="5774" y="761"/>
                  <a:pt x="5854" y="871"/>
                  <a:pt x="5852" y="944"/>
                </a:cubicBezTo>
                <a:lnTo>
                  <a:pt x="5852" y="948"/>
                </a:lnTo>
                <a:lnTo>
                  <a:pt x="5851" y="953"/>
                </a:lnTo>
                <a:lnTo>
                  <a:pt x="5851" y="962"/>
                </a:lnTo>
                <a:lnTo>
                  <a:pt x="5851" y="967"/>
                </a:lnTo>
                <a:lnTo>
                  <a:pt x="5850" y="972"/>
                </a:lnTo>
                <a:lnTo>
                  <a:pt x="5850" y="974"/>
                </a:lnTo>
                <a:lnTo>
                  <a:pt x="5851" y="974"/>
                </a:lnTo>
                <a:lnTo>
                  <a:pt x="5851" y="4673"/>
                </a:lnTo>
                <a:lnTo>
                  <a:pt x="5852" y="4678"/>
                </a:lnTo>
                <a:cubicBezTo>
                  <a:pt x="5854" y="4770"/>
                  <a:pt x="5746" y="4856"/>
                  <a:pt x="5675" y="4854"/>
                </a:cubicBezTo>
                <a:lnTo>
                  <a:pt x="5671" y="4854"/>
                </a:lnTo>
                <a:lnTo>
                  <a:pt x="5667" y="4854"/>
                </a:lnTo>
                <a:lnTo>
                  <a:pt x="5662" y="4854"/>
                </a:lnTo>
                <a:lnTo>
                  <a:pt x="5657" y="4854"/>
                </a:lnTo>
                <a:lnTo>
                  <a:pt x="5652" y="4854"/>
                </a:lnTo>
                <a:lnTo>
                  <a:pt x="5648" y="4854"/>
                </a:lnTo>
                <a:cubicBezTo>
                  <a:pt x="5549" y="4854"/>
                  <a:pt x="5471" y="4740"/>
                  <a:pt x="5473" y="4677"/>
                </a:cubicBezTo>
                <a:lnTo>
                  <a:pt x="5474" y="4673"/>
                </a:lnTo>
                <a:close/>
                <a:moveTo>
                  <a:pt x="4809" y="4689"/>
                </a:moveTo>
                <a:lnTo>
                  <a:pt x="4809" y="990"/>
                </a:lnTo>
                <a:lnTo>
                  <a:pt x="4810" y="990"/>
                </a:lnTo>
                <a:lnTo>
                  <a:pt x="4810" y="988"/>
                </a:lnTo>
                <a:lnTo>
                  <a:pt x="4810" y="983"/>
                </a:lnTo>
                <a:lnTo>
                  <a:pt x="4809" y="978"/>
                </a:lnTo>
                <a:lnTo>
                  <a:pt x="4809" y="973"/>
                </a:lnTo>
                <a:lnTo>
                  <a:pt x="4809" y="968"/>
                </a:lnTo>
                <a:lnTo>
                  <a:pt x="4809" y="963"/>
                </a:lnTo>
                <a:lnTo>
                  <a:pt x="4809" y="958"/>
                </a:lnTo>
                <a:cubicBezTo>
                  <a:pt x="4807" y="857"/>
                  <a:pt x="4917" y="777"/>
                  <a:pt x="4989" y="779"/>
                </a:cubicBezTo>
                <a:lnTo>
                  <a:pt x="4993" y="779"/>
                </a:lnTo>
                <a:lnTo>
                  <a:pt x="4998" y="779"/>
                </a:lnTo>
                <a:lnTo>
                  <a:pt x="5003" y="779"/>
                </a:lnTo>
                <a:lnTo>
                  <a:pt x="5008" y="779"/>
                </a:lnTo>
                <a:cubicBezTo>
                  <a:pt x="5109" y="777"/>
                  <a:pt x="5189" y="887"/>
                  <a:pt x="5187" y="960"/>
                </a:cubicBezTo>
                <a:lnTo>
                  <a:pt x="5187" y="964"/>
                </a:lnTo>
                <a:lnTo>
                  <a:pt x="5187" y="964"/>
                </a:lnTo>
                <a:lnTo>
                  <a:pt x="5187" y="965"/>
                </a:lnTo>
                <a:lnTo>
                  <a:pt x="5187" y="966"/>
                </a:lnTo>
                <a:cubicBezTo>
                  <a:pt x="5187" y="975"/>
                  <a:pt x="5186" y="990"/>
                  <a:pt x="5186" y="990"/>
                </a:cubicBezTo>
                <a:lnTo>
                  <a:pt x="5185" y="990"/>
                </a:lnTo>
                <a:lnTo>
                  <a:pt x="5186" y="990"/>
                </a:lnTo>
                <a:lnTo>
                  <a:pt x="5186" y="990"/>
                </a:lnTo>
                <a:lnTo>
                  <a:pt x="5186" y="990"/>
                </a:lnTo>
                <a:lnTo>
                  <a:pt x="5186" y="990"/>
                </a:lnTo>
                <a:lnTo>
                  <a:pt x="5187" y="990"/>
                </a:lnTo>
                <a:lnTo>
                  <a:pt x="5187" y="4689"/>
                </a:lnTo>
                <a:lnTo>
                  <a:pt x="5187" y="4689"/>
                </a:lnTo>
                <a:lnTo>
                  <a:pt x="5187" y="4693"/>
                </a:lnTo>
                <a:cubicBezTo>
                  <a:pt x="5190" y="4785"/>
                  <a:pt x="5082" y="4871"/>
                  <a:pt x="5011" y="4869"/>
                </a:cubicBezTo>
                <a:lnTo>
                  <a:pt x="5007" y="4869"/>
                </a:lnTo>
                <a:lnTo>
                  <a:pt x="5002" y="4869"/>
                </a:lnTo>
                <a:lnTo>
                  <a:pt x="4998" y="4869"/>
                </a:lnTo>
                <a:lnTo>
                  <a:pt x="4993" y="4869"/>
                </a:lnTo>
                <a:lnTo>
                  <a:pt x="4988" y="4869"/>
                </a:lnTo>
                <a:cubicBezTo>
                  <a:pt x="4887" y="4873"/>
                  <a:pt x="4806" y="4757"/>
                  <a:pt x="4809" y="4692"/>
                </a:cubicBezTo>
                <a:lnTo>
                  <a:pt x="4809" y="4689"/>
                </a:lnTo>
                <a:lnTo>
                  <a:pt x="4809" y="4689"/>
                </a:lnTo>
                <a:close/>
                <a:moveTo>
                  <a:pt x="28" y="4130"/>
                </a:moveTo>
                <a:cubicBezTo>
                  <a:pt x="290" y="3422"/>
                  <a:pt x="1199" y="2919"/>
                  <a:pt x="1844" y="2938"/>
                </a:cubicBezTo>
                <a:lnTo>
                  <a:pt x="1879" y="2938"/>
                </a:lnTo>
                <a:lnTo>
                  <a:pt x="1914" y="2940"/>
                </a:lnTo>
                <a:lnTo>
                  <a:pt x="1968" y="2940"/>
                </a:lnTo>
                <a:cubicBezTo>
                  <a:pt x="3065" y="2926"/>
                  <a:pt x="3927" y="4031"/>
                  <a:pt x="3912" y="4909"/>
                </a:cubicBezTo>
                <a:lnTo>
                  <a:pt x="3912" y="4958"/>
                </a:lnTo>
                <a:lnTo>
                  <a:pt x="3910" y="5006"/>
                </a:lnTo>
                <a:lnTo>
                  <a:pt x="3910" y="5060"/>
                </a:lnTo>
                <a:cubicBezTo>
                  <a:pt x="3924" y="6157"/>
                  <a:pt x="2818" y="7019"/>
                  <a:pt x="1940" y="7003"/>
                </a:cubicBezTo>
                <a:lnTo>
                  <a:pt x="1892" y="7003"/>
                </a:lnTo>
                <a:lnTo>
                  <a:pt x="1843" y="7002"/>
                </a:lnTo>
                <a:lnTo>
                  <a:pt x="1803" y="7002"/>
                </a:lnTo>
                <a:cubicBezTo>
                  <a:pt x="971" y="7020"/>
                  <a:pt x="196" y="6307"/>
                  <a:pt x="0" y="5747"/>
                </a:cubicBezTo>
                <a:lnTo>
                  <a:pt x="1820" y="5779"/>
                </a:lnTo>
                <a:lnTo>
                  <a:pt x="1827" y="5779"/>
                </a:lnTo>
                <a:lnTo>
                  <a:pt x="1835" y="5779"/>
                </a:lnTo>
                <a:cubicBezTo>
                  <a:pt x="1982" y="5781"/>
                  <a:pt x="2099" y="5632"/>
                  <a:pt x="2094" y="5514"/>
                </a:cubicBezTo>
                <a:lnTo>
                  <a:pt x="2113" y="4436"/>
                </a:lnTo>
                <a:lnTo>
                  <a:pt x="2114" y="4429"/>
                </a:lnTo>
                <a:lnTo>
                  <a:pt x="2114" y="4422"/>
                </a:lnTo>
                <a:cubicBezTo>
                  <a:pt x="2116" y="4274"/>
                  <a:pt x="1967" y="4157"/>
                  <a:pt x="1848" y="4162"/>
                </a:cubicBezTo>
                <a:lnTo>
                  <a:pt x="28" y="4130"/>
                </a:lnTo>
                <a:close/>
                <a:moveTo>
                  <a:pt x="4954" y="7302"/>
                </a:moveTo>
                <a:lnTo>
                  <a:pt x="4954" y="5852"/>
                </a:lnTo>
                <a:lnTo>
                  <a:pt x="5665" y="5852"/>
                </a:lnTo>
                <a:lnTo>
                  <a:pt x="5665" y="7308"/>
                </a:lnTo>
                <a:lnTo>
                  <a:pt x="5670" y="7308"/>
                </a:lnTo>
                <a:lnTo>
                  <a:pt x="6000" y="7841"/>
                </a:lnTo>
                <a:lnTo>
                  <a:pt x="5995" y="7841"/>
                </a:lnTo>
                <a:lnTo>
                  <a:pt x="5608" y="9757"/>
                </a:lnTo>
                <a:lnTo>
                  <a:pt x="5002" y="9795"/>
                </a:lnTo>
                <a:lnTo>
                  <a:pt x="4612" y="7816"/>
                </a:lnTo>
                <a:lnTo>
                  <a:pt x="4620" y="7816"/>
                </a:lnTo>
                <a:lnTo>
                  <a:pt x="4954" y="73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04" name="文本框 103"/>
          <p:cNvSpPr txBox="1"/>
          <p:nvPr/>
        </p:nvSpPr>
        <p:spPr>
          <a:xfrm>
            <a:off x="692150" y="2162810"/>
            <a:ext cx="5390515" cy="1568450"/>
          </a:xfrm>
          <a:prstGeom prst="rect">
            <a:avLst/>
          </a:prstGeom>
          <a:noFill/>
        </p:spPr>
        <p:txBody>
          <a:bodyPr wrap="square" rtlCol="0">
            <a:spAutoFit/>
          </a:bodyPr>
          <a:p>
            <a:pPr fontAlgn="auto">
              <a:lnSpc>
                <a:spcPct val="150000"/>
              </a:lnSpc>
            </a:pPr>
            <a:r>
              <a:rPr lang="zh-CN" altLang="en-US" sz="1600">
                <a:solidFill>
                  <a:schemeClr val="bg1"/>
                </a:solidFill>
                <a:latin typeface="Microsoft YaHei Regular" panose="020B0703020204020201" charset="-122"/>
                <a:ea typeface="Microsoft YaHei Regular" panose="020B0703020204020201" charset="-122"/>
              </a:rPr>
              <a:t>单击此处添加文本，本模版所有图形线条及其相应素材均可自由编辑、改色、替换，建议您在展示时字体选择微软雅黑等系统自带字体。如果需要特殊字体需要设置选项里面选择嵌入字体以方便演示。</a:t>
            </a:r>
            <a:endParaRPr lang="zh-CN" altLang="en-US" sz="1600">
              <a:solidFill>
                <a:schemeClr val="bg1"/>
              </a:solidFill>
              <a:latin typeface="Microsoft YaHei Regular" panose="020B0703020204020201" charset="-122"/>
              <a:ea typeface="Microsoft YaHei Regular" panose="020B0703020204020201" charset="-122"/>
            </a:endParaRPr>
          </a:p>
        </p:txBody>
      </p:sp>
      <p:sp>
        <p:nvSpPr>
          <p:cNvPr id="105" name="文本框 104"/>
          <p:cNvSpPr txBox="1"/>
          <p:nvPr/>
        </p:nvSpPr>
        <p:spPr>
          <a:xfrm>
            <a:off x="692150" y="1732915"/>
            <a:ext cx="2085340" cy="429895"/>
          </a:xfrm>
          <a:prstGeom prst="rect">
            <a:avLst/>
          </a:prstGeom>
          <a:noFill/>
        </p:spPr>
        <p:txBody>
          <a:bodyPr wrap="square" rtlCol="0">
            <a:spAutoFit/>
          </a:bodyPr>
          <a:p>
            <a:pPr algn="l"/>
            <a:r>
              <a:rPr lang="zh-CN" altLang="en-US" sz="2200" b="1" dirty="0" smtClean="0">
                <a:solidFill>
                  <a:schemeClr val="bg1"/>
                </a:solidFill>
                <a:latin typeface="Microsoft YaHei Regular" panose="020B0703020204020201" charset="-122"/>
                <a:ea typeface="Microsoft YaHei Regular" panose="020B0703020204020201" charset="-122"/>
                <a:cs typeface="+mn-ea"/>
                <a:sym typeface="+mn-lt"/>
              </a:rPr>
              <a:t>您的文字内容</a:t>
            </a:r>
            <a:endParaRPr lang="zh-CN" altLang="en-US" sz="2200" b="1" dirty="0" smtClean="0">
              <a:solidFill>
                <a:schemeClr val="bg1"/>
              </a:solidFill>
              <a:latin typeface="Microsoft YaHei Regular" panose="020B0703020204020201" charset="-122"/>
              <a:ea typeface="Microsoft YaHei Regular" panose="020B0703020204020201" charset="-122"/>
              <a:cs typeface="+mn-ea"/>
              <a:sym typeface="+mn-lt"/>
            </a:endParaRPr>
          </a:p>
        </p:txBody>
      </p:sp>
      <p:sp>
        <p:nvSpPr>
          <p:cNvPr id="5" name="文本框 4"/>
          <p:cNvSpPr txBox="1"/>
          <p:nvPr/>
        </p:nvSpPr>
        <p:spPr>
          <a:xfrm>
            <a:off x="0" y="34480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7" name="文本框 6"/>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9" name="组合 28"/>
          <p:cNvGrpSpPr/>
          <p:nvPr/>
        </p:nvGrpSpPr>
        <p:grpSpPr>
          <a:xfrm>
            <a:off x="748030" y="1308735"/>
            <a:ext cx="3345815" cy="4540885"/>
            <a:chOff x="1249" y="2399"/>
            <a:chExt cx="5269" cy="7151"/>
          </a:xfrm>
        </p:grpSpPr>
        <p:sp>
          <p:nvSpPr>
            <p:cNvPr id="30" name="圆角矩形 29"/>
            <p:cNvSpPr/>
            <p:nvPr/>
          </p:nvSpPr>
          <p:spPr>
            <a:xfrm>
              <a:off x="1249" y="2399"/>
              <a:ext cx="5268" cy="7151"/>
            </a:xfrm>
            <a:prstGeom prst="roundRect">
              <a:avLst>
                <a:gd name="adj" fmla="val 9187"/>
              </a:avLst>
            </a:prstGeom>
            <a:solidFill>
              <a:schemeClr val="bg1"/>
            </a:solidFill>
            <a:ln cap="rnd">
              <a:solidFill>
                <a:schemeClr val="bg1">
                  <a:lumMod val="75000"/>
                </a:schemeClr>
              </a:solidFill>
              <a:prstDash val="sysDot"/>
              <a:round/>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1" name="矩形 30"/>
            <p:cNvSpPr/>
            <p:nvPr/>
          </p:nvSpPr>
          <p:spPr>
            <a:xfrm>
              <a:off x="1249" y="2960"/>
              <a:ext cx="5269" cy="2524"/>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2" name="椭圆 31"/>
            <p:cNvSpPr/>
            <p:nvPr/>
          </p:nvSpPr>
          <p:spPr>
            <a:xfrm>
              <a:off x="3216" y="4771"/>
              <a:ext cx="1336" cy="1336"/>
            </a:xfrm>
            <a:prstGeom prst="ellipse">
              <a:avLst/>
            </a:prstGeom>
            <a:solidFill>
              <a:schemeClr val="accent1">
                <a:lumMod val="50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3" name="文本框 32"/>
            <p:cNvSpPr txBox="1"/>
            <p:nvPr/>
          </p:nvSpPr>
          <p:spPr>
            <a:xfrm>
              <a:off x="3405" y="4964"/>
              <a:ext cx="813" cy="871"/>
            </a:xfrm>
            <a:prstGeom prst="rect">
              <a:avLst/>
            </a:prstGeom>
            <a:noFill/>
          </p:spPr>
          <p:txBody>
            <a:bodyPr wrap="none" rtlCol="0">
              <a:spAutoFit/>
            </a:bodyPr>
            <a:p>
              <a:r>
                <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01</a:t>
              </a:r>
              <a:endPar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grpSp>
          <p:nvGrpSpPr>
            <p:cNvPr id="34" name="组合 33"/>
            <p:cNvGrpSpPr/>
            <p:nvPr/>
          </p:nvGrpSpPr>
          <p:grpSpPr>
            <a:xfrm>
              <a:off x="2123" y="6503"/>
              <a:ext cx="3523" cy="1727"/>
              <a:chOff x="2997" y="6405"/>
              <a:chExt cx="3523" cy="1727"/>
            </a:xfrm>
          </p:grpSpPr>
          <p:sp>
            <p:nvSpPr>
              <p:cNvPr id="2" name="Content Placeholder 2"/>
              <p:cNvSpPr txBox="1"/>
              <p:nvPr/>
            </p:nvSpPr>
            <p:spPr bwMode="auto">
              <a:xfrm>
                <a:off x="2997" y="6872"/>
                <a:ext cx="3523"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60" name="文本框 59"/>
              <p:cNvSpPr txBox="1"/>
              <p:nvPr/>
            </p:nvSpPr>
            <p:spPr>
              <a:xfrm>
                <a:off x="3556" y="6405"/>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grpSp>
        <p:nvGrpSpPr>
          <p:cNvPr id="61" name="组合 60"/>
          <p:cNvGrpSpPr/>
          <p:nvPr/>
        </p:nvGrpSpPr>
        <p:grpSpPr>
          <a:xfrm>
            <a:off x="4470400" y="1308735"/>
            <a:ext cx="3345815" cy="4540885"/>
            <a:chOff x="1249" y="2399"/>
            <a:chExt cx="5269" cy="7151"/>
          </a:xfrm>
        </p:grpSpPr>
        <p:sp>
          <p:nvSpPr>
            <p:cNvPr id="62" name="圆角矩形 61"/>
            <p:cNvSpPr/>
            <p:nvPr/>
          </p:nvSpPr>
          <p:spPr>
            <a:xfrm>
              <a:off x="1249" y="2399"/>
              <a:ext cx="5268" cy="7151"/>
            </a:xfrm>
            <a:prstGeom prst="roundRect">
              <a:avLst>
                <a:gd name="adj" fmla="val 9187"/>
              </a:avLst>
            </a:prstGeom>
            <a:solidFill>
              <a:schemeClr val="bg1"/>
            </a:solidFill>
            <a:ln cap="rnd">
              <a:solidFill>
                <a:schemeClr val="bg1">
                  <a:lumMod val="75000"/>
                </a:schemeClr>
              </a:solidFill>
              <a:prstDash val="sysDot"/>
              <a:round/>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3" name="矩形 62"/>
            <p:cNvSpPr/>
            <p:nvPr/>
          </p:nvSpPr>
          <p:spPr>
            <a:xfrm>
              <a:off x="1249" y="2960"/>
              <a:ext cx="5269" cy="2524"/>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4" name="椭圆 63"/>
            <p:cNvSpPr/>
            <p:nvPr/>
          </p:nvSpPr>
          <p:spPr>
            <a:xfrm>
              <a:off x="3216" y="4771"/>
              <a:ext cx="1336" cy="1336"/>
            </a:xfrm>
            <a:prstGeom prst="ellipse">
              <a:avLst/>
            </a:prstGeom>
            <a:solidFill>
              <a:schemeClr val="accent1">
                <a:lumMod val="50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5" name="文本框 64"/>
            <p:cNvSpPr txBox="1"/>
            <p:nvPr/>
          </p:nvSpPr>
          <p:spPr>
            <a:xfrm>
              <a:off x="3350" y="4964"/>
              <a:ext cx="925" cy="871"/>
            </a:xfrm>
            <a:prstGeom prst="rect">
              <a:avLst/>
            </a:prstGeom>
            <a:noFill/>
          </p:spPr>
          <p:txBody>
            <a:bodyPr wrap="none" rtlCol="0">
              <a:spAutoFit/>
            </a:bodyPr>
            <a:p>
              <a:r>
                <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02</a:t>
              </a:r>
              <a:endPar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grpSp>
          <p:nvGrpSpPr>
            <p:cNvPr id="66" name="组合 65"/>
            <p:cNvGrpSpPr/>
            <p:nvPr/>
          </p:nvGrpSpPr>
          <p:grpSpPr>
            <a:xfrm>
              <a:off x="2123" y="6503"/>
              <a:ext cx="3523" cy="1727"/>
              <a:chOff x="2997" y="6405"/>
              <a:chExt cx="3523" cy="1727"/>
            </a:xfrm>
          </p:grpSpPr>
          <p:sp>
            <p:nvSpPr>
              <p:cNvPr id="67" name="Content Placeholder 2"/>
              <p:cNvSpPr txBox="1"/>
              <p:nvPr/>
            </p:nvSpPr>
            <p:spPr bwMode="auto">
              <a:xfrm>
                <a:off x="2997" y="6872"/>
                <a:ext cx="3523"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70" name="文本框 69"/>
              <p:cNvSpPr txBox="1"/>
              <p:nvPr/>
            </p:nvSpPr>
            <p:spPr>
              <a:xfrm>
                <a:off x="3556" y="6405"/>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grpSp>
        <p:nvGrpSpPr>
          <p:cNvPr id="71" name="组合 70"/>
          <p:cNvGrpSpPr/>
          <p:nvPr/>
        </p:nvGrpSpPr>
        <p:grpSpPr>
          <a:xfrm>
            <a:off x="8193405" y="1308735"/>
            <a:ext cx="3345815" cy="4540885"/>
            <a:chOff x="1249" y="2399"/>
            <a:chExt cx="5269" cy="7151"/>
          </a:xfrm>
        </p:grpSpPr>
        <p:sp>
          <p:nvSpPr>
            <p:cNvPr id="72" name="圆角矩形 71"/>
            <p:cNvSpPr/>
            <p:nvPr/>
          </p:nvSpPr>
          <p:spPr>
            <a:xfrm>
              <a:off x="1249" y="2399"/>
              <a:ext cx="5268" cy="7151"/>
            </a:xfrm>
            <a:prstGeom prst="roundRect">
              <a:avLst>
                <a:gd name="adj" fmla="val 9187"/>
              </a:avLst>
            </a:prstGeom>
            <a:solidFill>
              <a:schemeClr val="bg1"/>
            </a:solidFill>
            <a:ln cap="rnd">
              <a:solidFill>
                <a:schemeClr val="bg1">
                  <a:lumMod val="75000"/>
                </a:schemeClr>
              </a:solidFill>
              <a:prstDash val="sysDot"/>
              <a:round/>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73" name="矩形 72"/>
            <p:cNvSpPr/>
            <p:nvPr/>
          </p:nvSpPr>
          <p:spPr>
            <a:xfrm>
              <a:off x="1249" y="2960"/>
              <a:ext cx="5269" cy="2524"/>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74" name="椭圆 73"/>
            <p:cNvSpPr/>
            <p:nvPr/>
          </p:nvSpPr>
          <p:spPr>
            <a:xfrm>
              <a:off x="3216" y="4771"/>
              <a:ext cx="1336" cy="1336"/>
            </a:xfrm>
            <a:prstGeom prst="ellipse">
              <a:avLst/>
            </a:prstGeom>
            <a:solidFill>
              <a:schemeClr val="accent1">
                <a:lumMod val="50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75" name="文本框 74"/>
            <p:cNvSpPr txBox="1"/>
            <p:nvPr/>
          </p:nvSpPr>
          <p:spPr>
            <a:xfrm>
              <a:off x="3406" y="4964"/>
              <a:ext cx="916" cy="871"/>
            </a:xfrm>
            <a:prstGeom prst="rect">
              <a:avLst/>
            </a:prstGeom>
            <a:noFill/>
          </p:spPr>
          <p:txBody>
            <a:bodyPr wrap="none" rtlCol="0">
              <a:spAutoFit/>
            </a:bodyPr>
            <a:p>
              <a:r>
                <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rPr>
                <a:t>03</a:t>
              </a:r>
              <a:endParaRPr lang="en-US" altLang="zh-CN" sz="3000">
                <a:solidFill>
                  <a:schemeClr val="bg1"/>
                </a:solidFill>
                <a:effectLst>
                  <a:outerShdw blurRad="50800" dist="38100" dir="2700000" algn="tl" rotWithShape="0">
                    <a:prstClr val="black">
                      <a:alpha val="20000"/>
                    </a:prstClr>
                  </a:outerShdw>
                </a:effectLst>
                <a:latin typeface="Microsoft YaHei Regular" panose="020B0703020204020201" charset="-122"/>
                <a:ea typeface="Microsoft YaHei Regular" panose="020B0703020204020201" charset="-122"/>
                <a:cs typeface="Bebas" charset="0"/>
              </a:endParaRPr>
            </a:p>
          </p:txBody>
        </p:sp>
        <p:grpSp>
          <p:nvGrpSpPr>
            <p:cNvPr id="76" name="组合 75"/>
            <p:cNvGrpSpPr/>
            <p:nvPr/>
          </p:nvGrpSpPr>
          <p:grpSpPr>
            <a:xfrm>
              <a:off x="2123" y="6503"/>
              <a:ext cx="3523" cy="1727"/>
              <a:chOff x="2997" y="6405"/>
              <a:chExt cx="3523" cy="1727"/>
            </a:xfrm>
          </p:grpSpPr>
          <p:sp>
            <p:nvSpPr>
              <p:cNvPr id="77" name="Content Placeholder 2"/>
              <p:cNvSpPr txBox="1"/>
              <p:nvPr/>
            </p:nvSpPr>
            <p:spPr bwMode="auto">
              <a:xfrm>
                <a:off x="2997" y="6872"/>
                <a:ext cx="3523"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78" name="文本框 77"/>
              <p:cNvSpPr txBox="1"/>
              <p:nvPr/>
            </p:nvSpPr>
            <p:spPr>
              <a:xfrm>
                <a:off x="3556" y="6405"/>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sz="1600"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sp>
        <p:nvSpPr>
          <p:cNvPr id="5" name="文本框 4"/>
          <p:cNvSpPr txBox="1"/>
          <p:nvPr/>
        </p:nvSpPr>
        <p:spPr>
          <a:xfrm>
            <a:off x="0" y="34480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7" name="文本框 6"/>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42290" y="1312545"/>
            <a:ext cx="5426710" cy="2070100"/>
            <a:chOff x="1431" y="2067"/>
            <a:chExt cx="8546" cy="3260"/>
          </a:xfrm>
        </p:grpSpPr>
        <p:sp>
          <p:nvSpPr>
            <p:cNvPr id="5" name="椭圆 4"/>
            <p:cNvSpPr/>
            <p:nvPr/>
          </p:nvSpPr>
          <p:spPr>
            <a:xfrm>
              <a:off x="1431" y="2067"/>
              <a:ext cx="3260" cy="32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7" name="椭圆 16"/>
            <p:cNvSpPr/>
            <p:nvPr/>
          </p:nvSpPr>
          <p:spPr>
            <a:xfrm>
              <a:off x="1646" y="2282"/>
              <a:ext cx="2830" cy="283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0" name="文本框 38"/>
            <p:cNvSpPr txBox="1"/>
            <p:nvPr/>
          </p:nvSpPr>
          <p:spPr bwMode="auto">
            <a:xfrm>
              <a:off x="5197" y="3098"/>
              <a:ext cx="4491"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fontAlgn="auto">
                <a:lnSpc>
                  <a:spcPct val="150000"/>
                </a:lnSpc>
              </a:pPr>
              <a:r>
                <a:rPr lang="zh-CN" altLang="en-US" sz="1000" dirty="0">
                  <a:solidFill>
                    <a:schemeClr val="bg1">
                      <a:lumMod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p:txBody>
        </p:sp>
        <p:sp>
          <p:nvSpPr>
            <p:cNvPr id="31" name="文本框 30"/>
            <p:cNvSpPr txBox="1"/>
            <p:nvPr/>
          </p:nvSpPr>
          <p:spPr>
            <a:xfrm>
              <a:off x="5197" y="2615"/>
              <a:ext cx="4780" cy="531"/>
            </a:xfrm>
            <a:prstGeom prst="rect">
              <a:avLst/>
            </a:prstGeom>
            <a:noFill/>
          </p:spPr>
          <p:txBody>
            <a:bodyPr wrap="square" rtlCol="0">
              <a:spAutoFit/>
            </a:bodyPr>
            <a:lstStyle/>
            <a:p>
              <a:pPr algn="l"/>
              <a:r>
                <a:rPr lang="zh-CN" altLang="en-US" sz="1600" dirty="0" smtClean="0">
                  <a:solidFill>
                    <a:schemeClr val="tx1"/>
                  </a:solidFill>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solidFill>
                  <a:schemeClr val="tx1"/>
                </a:solidFill>
                <a:latin typeface="Microsoft YaHei Regular" panose="020B0703020204020201" charset="-122"/>
                <a:ea typeface="Microsoft YaHei Regular" panose="020B0703020204020201" charset="-122"/>
                <a:cs typeface="+mn-ea"/>
                <a:sym typeface="+mn-lt"/>
              </a:endParaRPr>
            </a:p>
          </p:txBody>
        </p:sp>
      </p:grpSp>
      <p:grpSp>
        <p:nvGrpSpPr>
          <p:cNvPr id="32" name="组合 31"/>
          <p:cNvGrpSpPr/>
          <p:nvPr/>
        </p:nvGrpSpPr>
        <p:grpSpPr>
          <a:xfrm>
            <a:off x="6330315" y="1312545"/>
            <a:ext cx="5426710" cy="2070100"/>
            <a:chOff x="1431" y="2067"/>
            <a:chExt cx="8546" cy="3260"/>
          </a:xfrm>
        </p:grpSpPr>
        <p:sp>
          <p:nvSpPr>
            <p:cNvPr id="33" name="椭圆 32"/>
            <p:cNvSpPr/>
            <p:nvPr/>
          </p:nvSpPr>
          <p:spPr>
            <a:xfrm>
              <a:off x="1431" y="2067"/>
              <a:ext cx="3260" cy="32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34" name="椭圆 33"/>
            <p:cNvSpPr/>
            <p:nvPr/>
          </p:nvSpPr>
          <p:spPr>
            <a:xfrm>
              <a:off x="1646" y="2282"/>
              <a:ext cx="2830" cy="283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6" name="文本框 38"/>
            <p:cNvSpPr txBox="1"/>
            <p:nvPr/>
          </p:nvSpPr>
          <p:spPr bwMode="auto">
            <a:xfrm>
              <a:off x="5197" y="3098"/>
              <a:ext cx="4617"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fontAlgn="auto">
                <a:lnSpc>
                  <a:spcPct val="150000"/>
                </a:lnSpc>
              </a:pPr>
              <a:r>
                <a:rPr lang="zh-CN" altLang="en-US" sz="1000" dirty="0">
                  <a:solidFill>
                    <a:schemeClr val="bg1">
                      <a:lumMod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p:txBody>
        </p:sp>
        <p:sp>
          <p:nvSpPr>
            <p:cNvPr id="7" name="文本框 6"/>
            <p:cNvSpPr txBox="1"/>
            <p:nvPr/>
          </p:nvSpPr>
          <p:spPr>
            <a:xfrm>
              <a:off x="5197" y="2615"/>
              <a:ext cx="4780" cy="531"/>
            </a:xfrm>
            <a:prstGeom prst="rect">
              <a:avLst/>
            </a:prstGeom>
            <a:noFill/>
          </p:spPr>
          <p:txBody>
            <a:bodyPr wrap="square" rtlCol="0">
              <a:spAutoFit/>
            </a:bodyPr>
            <a:lstStyle/>
            <a:p>
              <a:pPr algn="l"/>
              <a:r>
                <a:rPr lang="zh-CN" altLang="en-US" sz="1600" dirty="0" smtClean="0">
                  <a:solidFill>
                    <a:schemeClr val="tx1"/>
                  </a:solidFill>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solidFill>
                  <a:schemeClr val="tx1"/>
                </a:solidFill>
                <a:latin typeface="Microsoft YaHei Regular" panose="020B0703020204020201" charset="-122"/>
                <a:ea typeface="Microsoft YaHei Regular" panose="020B0703020204020201" charset="-122"/>
                <a:cs typeface="+mn-ea"/>
                <a:sym typeface="+mn-lt"/>
              </a:endParaRPr>
            </a:p>
          </p:txBody>
        </p:sp>
      </p:grpSp>
      <p:grpSp>
        <p:nvGrpSpPr>
          <p:cNvPr id="2" name="组合 1"/>
          <p:cNvGrpSpPr/>
          <p:nvPr/>
        </p:nvGrpSpPr>
        <p:grpSpPr>
          <a:xfrm>
            <a:off x="542290" y="3862070"/>
            <a:ext cx="5426710" cy="2070100"/>
            <a:chOff x="1431" y="2067"/>
            <a:chExt cx="8546" cy="3260"/>
          </a:xfrm>
        </p:grpSpPr>
        <p:sp>
          <p:nvSpPr>
            <p:cNvPr id="9" name="椭圆 8"/>
            <p:cNvSpPr/>
            <p:nvPr/>
          </p:nvSpPr>
          <p:spPr>
            <a:xfrm>
              <a:off x="1431" y="2067"/>
              <a:ext cx="3260" cy="32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0" name="椭圆 9"/>
            <p:cNvSpPr/>
            <p:nvPr/>
          </p:nvSpPr>
          <p:spPr>
            <a:xfrm>
              <a:off x="1646" y="2282"/>
              <a:ext cx="2830" cy="283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40" name="文本框 38"/>
            <p:cNvSpPr txBox="1"/>
            <p:nvPr/>
          </p:nvSpPr>
          <p:spPr bwMode="auto">
            <a:xfrm>
              <a:off x="5197" y="3098"/>
              <a:ext cx="4491"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fontAlgn="auto">
                <a:lnSpc>
                  <a:spcPct val="150000"/>
                </a:lnSpc>
              </a:pPr>
              <a:r>
                <a:rPr lang="zh-CN" altLang="en-US" sz="1000" dirty="0">
                  <a:solidFill>
                    <a:schemeClr val="bg1">
                      <a:lumMod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p:txBody>
        </p:sp>
        <p:sp>
          <p:nvSpPr>
            <p:cNvPr id="41" name="文本框 40"/>
            <p:cNvSpPr txBox="1"/>
            <p:nvPr/>
          </p:nvSpPr>
          <p:spPr>
            <a:xfrm>
              <a:off x="5197" y="2615"/>
              <a:ext cx="4780" cy="531"/>
            </a:xfrm>
            <a:prstGeom prst="rect">
              <a:avLst/>
            </a:prstGeom>
            <a:noFill/>
          </p:spPr>
          <p:txBody>
            <a:bodyPr wrap="square" rtlCol="0">
              <a:spAutoFit/>
            </a:bodyPr>
            <a:lstStyle/>
            <a:p>
              <a:pPr algn="l"/>
              <a:r>
                <a:rPr lang="zh-CN" altLang="en-US" sz="1600" dirty="0" smtClean="0">
                  <a:solidFill>
                    <a:schemeClr val="tx1"/>
                  </a:solidFill>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solidFill>
                  <a:schemeClr val="tx1"/>
                </a:solidFill>
                <a:latin typeface="Microsoft YaHei Regular" panose="020B0703020204020201" charset="-122"/>
                <a:ea typeface="Microsoft YaHei Regular" panose="020B0703020204020201" charset="-122"/>
                <a:cs typeface="+mn-ea"/>
                <a:sym typeface="+mn-lt"/>
              </a:endParaRPr>
            </a:p>
          </p:txBody>
        </p:sp>
      </p:grpSp>
      <p:grpSp>
        <p:nvGrpSpPr>
          <p:cNvPr id="42" name="组合 41"/>
          <p:cNvGrpSpPr/>
          <p:nvPr/>
        </p:nvGrpSpPr>
        <p:grpSpPr>
          <a:xfrm>
            <a:off x="6330315" y="3862070"/>
            <a:ext cx="5426710" cy="2070100"/>
            <a:chOff x="1431" y="2067"/>
            <a:chExt cx="8546" cy="3260"/>
          </a:xfrm>
        </p:grpSpPr>
        <p:sp>
          <p:nvSpPr>
            <p:cNvPr id="11" name="椭圆 10"/>
            <p:cNvSpPr/>
            <p:nvPr/>
          </p:nvSpPr>
          <p:spPr>
            <a:xfrm>
              <a:off x="1431" y="2067"/>
              <a:ext cx="3260" cy="32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2" name="椭圆 11"/>
            <p:cNvSpPr/>
            <p:nvPr/>
          </p:nvSpPr>
          <p:spPr>
            <a:xfrm>
              <a:off x="1646" y="2282"/>
              <a:ext cx="2830" cy="283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 name="文本框 38"/>
            <p:cNvSpPr txBox="1"/>
            <p:nvPr/>
          </p:nvSpPr>
          <p:spPr bwMode="auto">
            <a:xfrm>
              <a:off x="5197" y="3098"/>
              <a:ext cx="4617"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fontAlgn="auto">
                <a:lnSpc>
                  <a:spcPct val="150000"/>
                </a:lnSpc>
              </a:pPr>
              <a:r>
                <a:rPr lang="zh-CN" altLang="en-US" sz="1000" dirty="0">
                  <a:solidFill>
                    <a:schemeClr val="bg1">
                      <a:lumMod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a:p>
              <a:pPr algn="l" fontAlgn="auto">
                <a:lnSpc>
                  <a:spcPct val="150000"/>
                </a:lnSpc>
              </a:pPr>
              <a:endParaRPr lang="zh-CN" altLang="en-US" sz="1000" dirty="0">
                <a:solidFill>
                  <a:schemeClr val="bg1">
                    <a:lumMod val="50000"/>
                  </a:schemeClr>
                </a:solidFill>
                <a:latin typeface="Microsoft YaHei Regular" panose="020B0703020204020201" charset="-122"/>
                <a:ea typeface="Microsoft YaHei Regular" panose="020B0703020204020201" charset="-122"/>
                <a:cs typeface="+mn-ea"/>
                <a:sym typeface="+mn-ea"/>
              </a:endParaRPr>
            </a:p>
          </p:txBody>
        </p:sp>
        <p:sp>
          <p:nvSpPr>
            <p:cNvPr id="14" name="文本框 13"/>
            <p:cNvSpPr txBox="1"/>
            <p:nvPr/>
          </p:nvSpPr>
          <p:spPr>
            <a:xfrm>
              <a:off x="5197" y="2615"/>
              <a:ext cx="4780" cy="531"/>
            </a:xfrm>
            <a:prstGeom prst="rect">
              <a:avLst/>
            </a:prstGeom>
            <a:noFill/>
          </p:spPr>
          <p:txBody>
            <a:bodyPr wrap="square" rtlCol="0">
              <a:spAutoFit/>
            </a:bodyPr>
            <a:lstStyle/>
            <a:p>
              <a:pPr algn="l"/>
              <a:r>
                <a:rPr lang="zh-CN" altLang="en-US" sz="1600" dirty="0" smtClean="0">
                  <a:solidFill>
                    <a:schemeClr val="tx1"/>
                  </a:solidFill>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solidFill>
                  <a:schemeClr val="tx1"/>
                </a:solidFill>
                <a:latin typeface="Microsoft YaHei Regular" panose="020B0703020204020201" charset="-122"/>
                <a:ea typeface="Microsoft YaHei Regular" panose="020B0703020204020201" charset="-122"/>
                <a:cs typeface="+mn-ea"/>
                <a:sym typeface="+mn-lt"/>
              </a:endParaRPr>
            </a:p>
          </p:txBody>
        </p:sp>
      </p:grpSp>
      <p:sp>
        <p:nvSpPr>
          <p:cNvPr id="16" name="文本框 15"/>
          <p:cNvSpPr txBox="1"/>
          <p:nvPr/>
        </p:nvSpPr>
        <p:spPr>
          <a:xfrm>
            <a:off x="0" y="311150"/>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18" name="文本框 17"/>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53" name="组合 152"/>
          <p:cNvGrpSpPr/>
          <p:nvPr/>
        </p:nvGrpSpPr>
        <p:grpSpPr>
          <a:xfrm>
            <a:off x="1064895" y="897255"/>
            <a:ext cx="9873615" cy="5296535"/>
            <a:chOff x="1677" y="2091"/>
            <a:chExt cx="15549" cy="8341"/>
          </a:xfrm>
        </p:grpSpPr>
        <p:sp>
          <p:nvSpPr>
            <p:cNvPr id="3" name="任意多边形 2"/>
            <p:cNvSpPr/>
            <p:nvPr/>
          </p:nvSpPr>
          <p:spPr>
            <a:xfrm rot="18900000" flipH="1" flipV="1">
              <a:off x="1929" y="2091"/>
              <a:ext cx="4596" cy="510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25" name="任意多边形 124"/>
            <p:cNvSpPr/>
            <p:nvPr/>
          </p:nvSpPr>
          <p:spPr>
            <a:xfrm rot="2700000" flipH="1">
              <a:off x="1929" y="5331"/>
              <a:ext cx="4596" cy="510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26" name="椭圆 125"/>
            <p:cNvSpPr/>
            <p:nvPr/>
          </p:nvSpPr>
          <p:spPr>
            <a:xfrm>
              <a:off x="7129" y="3964"/>
              <a:ext cx="4600" cy="46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27" name="任意多边形 126"/>
            <p:cNvSpPr/>
            <p:nvPr/>
          </p:nvSpPr>
          <p:spPr>
            <a:xfrm rot="2700000" flipV="1">
              <a:off x="12229" y="2091"/>
              <a:ext cx="4596" cy="510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29" name="任意多边形 128"/>
            <p:cNvSpPr/>
            <p:nvPr/>
          </p:nvSpPr>
          <p:spPr>
            <a:xfrm rot="18900000">
              <a:off x="12229" y="5331"/>
              <a:ext cx="4596" cy="5101"/>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596" h="5101">
                  <a:moveTo>
                    <a:pt x="1102" y="0"/>
                  </a:moveTo>
                  <a:lnTo>
                    <a:pt x="1375" y="582"/>
                  </a:lnTo>
                  <a:lnTo>
                    <a:pt x="1385" y="586"/>
                  </a:lnTo>
                  <a:cubicBezTo>
                    <a:pt x="1496" y="634"/>
                    <a:pt x="1599" y="704"/>
                    <a:pt x="1690" y="794"/>
                  </a:cubicBezTo>
                  <a:lnTo>
                    <a:pt x="4306" y="3411"/>
                  </a:lnTo>
                  <a:cubicBezTo>
                    <a:pt x="4693" y="3797"/>
                    <a:pt x="4693" y="4424"/>
                    <a:pt x="4306" y="4811"/>
                  </a:cubicBezTo>
                  <a:cubicBezTo>
                    <a:pt x="3920" y="5197"/>
                    <a:pt x="3293" y="5197"/>
                    <a:pt x="2906" y="4811"/>
                  </a:cubicBezTo>
                  <a:lnTo>
                    <a:pt x="290" y="2195"/>
                  </a:lnTo>
                  <a:cubicBezTo>
                    <a:pt x="-97" y="1808"/>
                    <a:pt x="-97" y="1181"/>
                    <a:pt x="290" y="794"/>
                  </a:cubicBezTo>
                  <a:cubicBezTo>
                    <a:pt x="447" y="637"/>
                    <a:pt x="644" y="544"/>
                    <a:pt x="848" y="515"/>
                  </a:cubicBezTo>
                  <a:lnTo>
                    <a:pt x="862" y="513"/>
                  </a:lnTo>
                  <a:lnTo>
                    <a:pt x="1102" y="0"/>
                  </a:lnTo>
                  <a:close/>
                </a:path>
              </a:pathLst>
            </a:custGeom>
            <a:noFill/>
            <a:ln w="1651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30" name="椭圆 129"/>
            <p:cNvSpPr/>
            <p:nvPr/>
          </p:nvSpPr>
          <p:spPr>
            <a:xfrm>
              <a:off x="5209" y="3824"/>
              <a:ext cx="1320" cy="1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1" name="椭圆 130"/>
            <p:cNvSpPr/>
            <p:nvPr/>
          </p:nvSpPr>
          <p:spPr>
            <a:xfrm>
              <a:off x="5209" y="7364"/>
              <a:ext cx="1320" cy="1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2" name="椭圆 131"/>
            <p:cNvSpPr/>
            <p:nvPr/>
          </p:nvSpPr>
          <p:spPr>
            <a:xfrm>
              <a:off x="12309" y="3824"/>
              <a:ext cx="1320" cy="1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3" name="椭圆 132"/>
            <p:cNvSpPr/>
            <p:nvPr/>
          </p:nvSpPr>
          <p:spPr>
            <a:xfrm>
              <a:off x="12309" y="7364"/>
              <a:ext cx="1320" cy="13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5" name="启智设计"/>
            <p:cNvSpPr txBox="1"/>
            <p:nvPr/>
          </p:nvSpPr>
          <p:spPr bwMode="auto">
            <a:xfrm>
              <a:off x="1758" y="4103"/>
              <a:ext cx="3597"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36" name="文本框 135"/>
            <p:cNvSpPr txBox="1"/>
            <p:nvPr/>
          </p:nvSpPr>
          <p:spPr>
            <a:xfrm>
              <a:off x="1816" y="3632"/>
              <a:ext cx="3284" cy="531"/>
            </a:xfrm>
            <a:prstGeom prst="rect">
              <a:avLst/>
            </a:prstGeom>
            <a:noFill/>
          </p:spPr>
          <p:txBody>
            <a:bodyPr wrap="square" rtlCol="0">
              <a:spAutoFit/>
            </a:bodyPr>
            <a:lstStyle/>
            <a:p>
              <a:pPr algn="ctr"/>
              <a:r>
                <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endParaRPr>
            </a:p>
          </p:txBody>
        </p:sp>
        <p:sp>
          <p:nvSpPr>
            <p:cNvPr id="138" name="启智设计"/>
            <p:cNvSpPr txBox="1"/>
            <p:nvPr/>
          </p:nvSpPr>
          <p:spPr bwMode="auto">
            <a:xfrm>
              <a:off x="1758" y="7697"/>
              <a:ext cx="3597"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39" name="文本框 138"/>
            <p:cNvSpPr txBox="1"/>
            <p:nvPr/>
          </p:nvSpPr>
          <p:spPr>
            <a:xfrm>
              <a:off x="1816" y="7226"/>
              <a:ext cx="3284" cy="531"/>
            </a:xfrm>
            <a:prstGeom prst="rect">
              <a:avLst/>
            </a:prstGeom>
            <a:noFill/>
          </p:spPr>
          <p:txBody>
            <a:bodyPr wrap="square" rtlCol="0">
              <a:spAutoFit/>
            </a:bodyPr>
            <a:lstStyle/>
            <a:p>
              <a:pPr algn="ctr"/>
              <a:r>
                <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endParaRPr>
            </a:p>
          </p:txBody>
        </p:sp>
        <p:sp>
          <p:nvSpPr>
            <p:cNvPr id="141" name="启智设计"/>
            <p:cNvSpPr txBox="1"/>
            <p:nvPr/>
          </p:nvSpPr>
          <p:spPr bwMode="auto">
            <a:xfrm>
              <a:off x="13629" y="7697"/>
              <a:ext cx="3597"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42" name="文本框 141"/>
            <p:cNvSpPr txBox="1"/>
            <p:nvPr/>
          </p:nvSpPr>
          <p:spPr>
            <a:xfrm>
              <a:off x="13687" y="7226"/>
              <a:ext cx="3284" cy="531"/>
            </a:xfrm>
            <a:prstGeom prst="rect">
              <a:avLst/>
            </a:prstGeom>
            <a:noFill/>
          </p:spPr>
          <p:txBody>
            <a:bodyPr wrap="square" rtlCol="0">
              <a:spAutoFit/>
            </a:bodyPr>
            <a:lstStyle/>
            <a:p>
              <a:pPr algn="ctr"/>
              <a:r>
                <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endParaRPr>
            </a:p>
          </p:txBody>
        </p:sp>
        <p:sp>
          <p:nvSpPr>
            <p:cNvPr id="144" name="启智设计"/>
            <p:cNvSpPr txBox="1"/>
            <p:nvPr/>
          </p:nvSpPr>
          <p:spPr bwMode="auto">
            <a:xfrm>
              <a:off x="13629" y="4103"/>
              <a:ext cx="3597"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145" name="文本框 144"/>
            <p:cNvSpPr txBox="1"/>
            <p:nvPr/>
          </p:nvSpPr>
          <p:spPr>
            <a:xfrm>
              <a:off x="13687" y="3632"/>
              <a:ext cx="3284" cy="531"/>
            </a:xfrm>
            <a:prstGeom prst="rect">
              <a:avLst/>
            </a:prstGeom>
            <a:noFill/>
          </p:spPr>
          <p:txBody>
            <a:bodyPr wrap="square" rtlCol="0">
              <a:spAutoFit/>
            </a:bodyPr>
            <a:lstStyle/>
            <a:p>
              <a:pPr algn="ctr"/>
              <a:r>
                <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rPr>
                <a:t>您的文字内容</a:t>
              </a:r>
              <a:endParaRPr lang="zh-CN" altLang="en-US" sz="1600" b="1" dirty="0" smtClean="0">
                <a:solidFill>
                  <a:schemeClr val="tx1"/>
                </a:solidFill>
                <a:latin typeface="Microsoft YaHei Regular" panose="020B0703020204020201" charset="-122"/>
                <a:ea typeface="Microsoft YaHei Regular" panose="020B0703020204020201" charset="-122"/>
                <a:cs typeface="+mn-ea"/>
                <a:sym typeface="+mn-lt"/>
              </a:endParaRPr>
            </a:p>
          </p:txBody>
        </p:sp>
        <p:sp>
          <p:nvSpPr>
            <p:cNvPr id="146" name="任意多边形 145"/>
            <p:cNvSpPr/>
            <p:nvPr/>
          </p:nvSpPr>
          <p:spPr>
            <a:xfrm>
              <a:off x="5535" y="4191"/>
              <a:ext cx="668" cy="587"/>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47" name="任意多边形 146"/>
            <p:cNvSpPr/>
            <p:nvPr/>
          </p:nvSpPr>
          <p:spPr>
            <a:xfrm>
              <a:off x="5495" y="7744"/>
              <a:ext cx="748" cy="560"/>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48" name="任意多边形 147"/>
            <p:cNvSpPr/>
            <p:nvPr/>
          </p:nvSpPr>
          <p:spPr>
            <a:xfrm>
              <a:off x="12624" y="4139"/>
              <a:ext cx="690" cy="69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49" name="AutoShape 48"/>
            <p:cNvSpPr/>
            <p:nvPr/>
          </p:nvSpPr>
          <p:spPr bwMode="auto">
            <a:xfrm>
              <a:off x="12698" y="7751"/>
              <a:ext cx="543" cy="547"/>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2"/>
            </a:solidFill>
            <a:ln>
              <a:noFill/>
            </a:ln>
            <a:effectLst>
              <a:outerShdw blurRad="50800" dist="38100" dir="2700000" algn="tl" rotWithShape="0">
                <a:prstClr val="black">
                  <a:alpha val="20000"/>
                </a:prstClr>
              </a:outerShdw>
            </a:effectLst>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Microsoft YaHei Regular" panose="020B0703020204020201" charset="-122"/>
                <a:ea typeface="Microsoft YaHei Regular" panose="020B0703020204020201" charset="-122"/>
                <a:sym typeface="Times New Roman" panose="02020503050405090304" pitchFamily="18" charset="0"/>
              </a:endParaRPr>
            </a:p>
          </p:txBody>
        </p:sp>
        <p:sp>
          <p:nvSpPr>
            <p:cNvPr id="150" name="椭圆 149"/>
            <p:cNvSpPr/>
            <p:nvPr/>
          </p:nvSpPr>
          <p:spPr>
            <a:xfrm>
              <a:off x="7582" y="4417"/>
              <a:ext cx="3694" cy="3694"/>
            </a:xfrm>
            <a:prstGeom prst="ellipse">
              <a:avLst/>
            </a:prstGeom>
            <a:solidFill>
              <a:schemeClr val="bg1"/>
            </a:solidFill>
            <a:ln>
              <a:solidFill>
                <a:schemeClr val="bg1"/>
              </a:solidFill>
            </a:ln>
            <a:effectLst>
              <a:outerShdw blurRad="469900" dist="228600" dir="5400000" algn="t"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51" name="文本框 150"/>
            <p:cNvSpPr txBox="1"/>
            <p:nvPr/>
          </p:nvSpPr>
          <p:spPr>
            <a:xfrm>
              <a:off x="7851" y="5296"/>
              <a:ext cx="3248" cy="1016"/>
            </a:xfrm>
            <a:prstGeom prst="rect">
              <a:avLst/>
            </a:prstGeom>
            <a:noFill/>
          </p:spPr>
          <p:txBody>
            <a:bodyPr wrap="none" rtlCol="0">
              <a:spAutoFit/>
            </a:bodyPr>
            <a:p>
              <a:r>
                <a:rPr lang="zh-CN" altLang="en-US" sz="3600" spc="100">
                  <a:solidFill>
                    <a:schemeClr val="accent1">
                      <a:lumMod val="50000"/>
                    </a:schemeClr>
                  </a:solidFill>
                  <a:uFillTx/>
                  <a:latin typeface="Microsoft YaHei Regular" panose="020B0703020204020201" charset="-122"/>
                  <a:ea typeface="Microsoft YaHei Regular" panose="020B0703020204020201" charset="-122"/>
                </a:rPr>
                <a:t>点击替换</a:t>
              </a:r>
              <a:endParaRPr lang="zh-CN" altLang="en-US" sz="3600" spc="100">
                <a:solidFill>
                  <a:schemeClr val="accent1">
                    <a:lumMod val="50000"/>
                  </a:schemeClr>
                </a:solidFill>
                <a:uFillTx/>
                <a:latin typeface="Microsoft YaHei Regular" panose="020B0703020204020201" charset="-122"/>
                <a:ea typeface="Microsoft YaHei Regular" panose="020B0703020204020201" charset="-122"/>
              </a:endParaRPr>
            </a:p>
          </p:txBody>
        </p:sp>
        <p:sp>
          <p:nvSpPr>
            <p:cNvPr id="152" name="文本框 151"/>
            <p:cNvSpPr txBox="1"/>
            <p:nvPr/>
          </p:nvSpPr>
          <p:spPr>
            <a:xfrm>
              <a:off x="7507" y="6312"/>
              <a:ext cx="3887" cy="580"/>
            </a:xfrm>
            <a:prstGeom prst="rect">
              <a:avLst/>
            </a:prstGeom>
            <a:noFill/>
          </p:spPr>
          <p:txBody>
            <a:bodyPr wrap="square" rtlCol="0">
              <a:spAutoFit/>
            </a:bodyPr>
            <a:p>
              <a:pPr algn="ctr"/>
              <a:r>
                <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sp>
        <p:nvSpPr>
          <p:cNvPr id="16" name="文本框 15"/>
          <p:cNvSpPr txBox="1"/>
          <p:nvPr/>
        </p:nvSpPr>
        <p:spPr>
          <a:xfrm>
            <a:off x="0" y="311150"/>
            <a:ext cx="12192635" cy="521970"/>
          </a:xfrm>
          <a:prstGeom prst="rect">
            <a:avLst/>
          </a:prstGeom>
          <a:noFill/>
        </p:spPr>
        <p:txBody>
          <a:bodyPr wrap="square" rtlCol="0">
            <a:spAutoFit/>
          </a:bodyPr>
          <a:p>
            <a:pPr algn="ctr"/>
            <a:r>
              <a:rPr lang="zh-CN" altLang="en-US" sz="2800" spc="400">
                <a:solidFill>
                  <a:srgbClr val="4A4A4A"/>
                </a:solidFill>
                <a:effectLst/>
                <a:uFillTx/>
                <a:latin typeface="Source Han Sans CN Regular" panose="020B0200000000000000" charset="-122"/>
                <a:ea typeface="Source Han Sans CN Regular" panose="020B0200000000000000" charset="-122"/>
                <a:sym typeface="+mn-ea"/>
              </a:rPr>
              <a:t>点击添加标题</a:t>
            </a:r>
            <a:endParaRPr lang="zh-CN" altLang="en-US" sz="2800" spc="400">
              <a:solidFill>
                <a:srgbClr val="4A4A4A"/>
              </a:solidFill>
              <a:effectLst/>
              <a:uFillTx/>
              <a:latin typeface="Source Han Sans CN Regular" panose="020B0200000000000000" charset="-122"/>
              <a:ea typeface="Source Han Sans CN Regular" panose="020B0200000000000000" charset="-122"/>
              <a:sym typeface="+mn-ea"/>
            </a:endParaRPr>
          </a:p>
        </p:txBody>
      </p:sp>
      <p:sp>
        <p:nvSpPr>
          <p:cNvPr id="18" name="文本框 17"/>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6427470" y="2500630"/>
            <a:ext cx="1315720" cy="2680970"/>
            <a:chOff x="8072" y="2594"/>
            <a:chExt cx="3056" cy="6226"/>
          </a:xfrm>
        </p:grpSpPr>
        <p:sp>
          <p:nvSpPr>
            <p:cNvPr id="3" name="圆角矩形 2"/>
            <p:cNvSpPr/>
            <p:nvPr/>
          </p:nvSpPr>
          <p:spPr>
            <a:xfrm>
              <a:off x="8212" y="2701"/>
              <a:ext cx="2816" cy="6013"/>
            </a:xfrm>
            <a:prstGeom prst="roundRect">
              <a:avLst>
                <a:gd name="adj" fmla="val 9232"/>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pic>
          <p:nvPicPr>
            <p:cNvPr id="4" name="图片 3" descr="2"/>
            <p:cNvPicPr>
              <a:picLocks noChangeAspect="1"/>
            </p:cNvPicPr>
            <p:nvPr>
              <p:custDataLst>
                <p:tags r:id="rId3"/>
              </p:custDataLst>
            </p:nvPr>
          </p:nvPicPr>
          <p:blipFill>
            <a:blip r:embed="rId4"/>
            <a:stretch>
              <a:fillRect/>
            </a:stretch>
          </p:blipFill>
          <p:spPr>
            <a:xfrm>
              <a:off x="8072" y="2594"/>
              <a:ext cx="3056" cy="6227"/>
            </a:xfrm>
            <a:prstGeom prst="rect">
              <a:avLst/>
            </a:prstGeom>
          </p:spPr>
        </p:pic>
      </p:grpSp>
      <p:grpSp>
        <p:nvGrpSpPr>
          <p:cNvPr id="7" name="组合 6"/>
          <p:cNvGrpSpPr/>
          <p:nvPr/>
        </p:nvGrpSpPr>
        <p:grpSpPr>
          <a:xfrm>
            <a:off x="4429760" y="2500630"/>
            <a:ext cx="1315720" cy="2680970"/>
            <a:chOff x="8072" y="2594"/>
            <a:chExt cx="3056" cy="6226"/>
          </a:xfrm>
        </p:grpSpPr>
        <p:sp>
          <p:nvSpPr>
            <p:cNvPr id="9" name="圆角矩形 8"/>
            <p:cNvSpPr/>
            <p:nvPr/>
          </p:nvSpPr>
          <p:spPr>
            <a:xfrm>
              <a:off x="8212" y="2701"/>
              <a:ext cx="2816" cy="6013"/>
            </a:xfrm>
            <a:prstGeom prst="roundRect">
              <a:avLst>
                <a:gd name="adj" fmla="val 9232"/>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pic>
          <p:nvPicPr>
            <p:cNvPr id="13" name="图片 12" descr="2"/>
            <p:cNvPicPr>
              <a:picLocks noChangeAspect="1"/>
            </p:cNvPicPr>
            <p:nvPr>
              <p:custDataLst>
                <p:tags r:id="rId5"/>
              </p:custDataLst>
            </p:nvPr>
          </p:nvPicPr>
          <p:blipFill>
            <a:blip r:embed="rId4"/>
            <a:stretch>
              <a:fillRect/>
            </a:stretch>
          </p:blipFill>
          <p:spPr>
            <a:xfrm>
              <a:off x="8072" y="2594"/>
              <a:ext cx="3056" cy="6227"/>
            </a:xfrm>
            <a:prstGeom prst="rect">
              <a:avLst/>
            </a:prstGeom>
          </p:spPr>
        </p:pic>
      </p:grpSp>
      <p:grpSp>
        <p:nvGrpSpPr>
          <p:cNvPr id="14" name="组合 13"/>
          <p:cNvGrpSpPr/>
          <p:nvPr/>
        </p:nvGrpSpPr>
        <p:grpSpPr>
          <a:xfrm>
            <a:off x="5098415" y="1800860"/>
            <a:ext cx="1788795" cy="3645535"/>
            <a:chOff x="8072" y="2594"/>
            <a:chExt cx="3056" cy="6226"/>
          </a:xfrm>
        </p:grpSpPr>
        <p:sp>
          <p:nvSpPr>
            <p:cNvPr id="15" name="圆角矩形 14"/>
            <p:cNvSpPr/>
            <p:nvPr/>
          </p:nvSpPr>
          <p:spPr>
            <a:xfrm>
              <a:off x="8212" y="2701"/>
              <a:ext cx="2816" cy="6013"/>
            </a:xfrm>
            <a:prstGeom prst="roundRect">
              <a:avLst>
                <a:gd name="adj" fmla="val 9232"/>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pic>
          <p:nvPicPr>
            <p:cNvPr id="16" name="图片 15" descr="2"/>
            <p:cNvPicPr>
              <a:picLocks noChangeAspect="1"/>
            </p:cNvPicPr>
            <p:nvPr>
              <p:custDataLst>
                <p:tags r:id="rId6"/>
              </p:custDataLst>
            </p:nvPr>
          </p:nvPicPr>
          <p:blipFill>
            <a:blip r:embed="rId4"/>
            <a:stretch>
              <a:fillRect/>
            </a:stretch>
          </p:blipFill>
          <p:spPr>
            <a:xfrm>
              <a:off x="8072" y="2594"/>
              <a:ext cx="3056" cy="6227"/>
            </a:xfrm>
            <a:prstGeom prst="rect">
              <a:avLst/>
            </a:prstGeom>
          </p:spPr>
        </p:pic>
      </p:grpSp>
      <p:sp>
        <p:nvSpPr>
          <p:cNvPr id="17" name="椭圆 16"/>
          <p:cNvSpPr/>
          <p:nvPr/>
        </p:nvSpPr>
        <p:spPr>
          <a:xfrm>
            <a:off x="3715068" y="1243013"/>
            <a:ext cx="4761230" cy="476123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6" name="椭圆 25"/>
          <p:cNvSpPr/>
          <p:nvPr/>
        </p:nvSpPr>
        <p:spPr>
          <a:xfrm>
            <a:off x="3842385" y="1857375"/>
            <a:ext cx="647700" cy="6477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40" name="椭圆 39"/>
          <p:cNvSpPr/>
          <p:nvPr/>
        </p:nvSpPr>
        <p:spPr>
          <a:xfrm>
            <a:off x="3424555" y="3300095"/>
            <a:ext cx="647700" cy="6477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41" name="椭圆 40"/>
          <p:cNvSpPr/>
          <p:nvPr/>
        </p:nvSpPr>
        <p:spPr>
          <a:xfrm>
            <a:off x="3842385" y="4742815"/>
            <a:ext cx="647700" cy="6477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nvGrpSpPr>
          <p:cNvPr id="42" name="组合 41"/>
          <p:cNvGrpSpPr/>
          <p:nvPr/>
        </p:nvGrpSpPr>
        <p:grpSpPr>
          <a:xfrm>
            <a:off x="8516620" y="1586230"/>
            <a:ext cx="2702560" cy="883920"/>
            <a:chOff x="13600" y="2498"/>
            <a:chExt cx="4256" cy="1392"/>
          </a:xfrm>
        </p:grpSpPr>
        <p:sp>
          <p:nvSpPr>
            <p:cNvPr id="76"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endParaRPr>
            </a:p>
          </p:txBody>
        </p:sp>
        <p:sp>
          <p:nvSpPr>
            <p:cNvPr id="81" name="文本框 80"/>
            <p:cNvSpPr txBox="1"/>
            <p:nvPr/>
          </p:nvSpPr>
          <p:spPr>
            <a:xfrm>
              <a:off x="13600" y="2498"/>
              <a:ext cx="3284" cy="580"/>
            </a:xfrm>
            <a:prstGeom prst="rect">
              <a:avLst/>
            </a:prstGeom>
            <a:noFill/>
          </p:spPr>
          <p:txBody>
            <a:bodyPr wrap="square" rtlCol="0">
              <a:spAutoFit/>
            </a:bodyPr>
            <a:p>
              <a:pPr algn="l"/>
              <a:r>
                <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nvGrpSpPr>
          <p:cNvPr id="82" name="组合 81"/>
          <p:cNvGrpSpPr/>
          <p:nvPr/>
        </p:nvGrpSpPr>
        <p:grpSpPr>
          <a:xfrm>
            <a:off x="8893810" y="3234055"/>
            <a:ext cx="2702560" cy="883920"/>
            <a:chOff x="13600" y="2498"/>
            <a:chExt cx="4256" cy="1392"/>
          </a:xfrm>
        </p:grpSpPr>
        <p:sp>
          <p:nvSpPr>
            <p:cNvPr id="83"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endParaRPr>
            </a:p>
          </p:txBody>
        </p:sp>
        <p:sp>
          <p:nvSpPr>
            <p:cNvPr id="84" name="文本框 83"/>
            <p:cNvSpPr txBox="1"/>
            <p:nvPr/>
          </p:nvSpPr>
          <p:spPr>
            <a:xfrm>
              <a:off x="13600" y="2498"/>
              <a:ext cx="3284" cy="580"/>
            </a:xfrm>
            <a:prstGeom prst="rect">
              <a:avLst/>
            </a:prstGeom>
            <a:noFill/>
          </p:spPr>
          <p:txBody>
            <a:bodyPr wrap="square" rtlCol="0">
              <a:spAutoFit/>
            </a:bodyPr>
            <a:p>
              <a:pPr algn="l"/>
              <a:r>
                <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nvGrpSpPr>
          <p:cNvPr id="85" name="组合 84"/>
          <p:cNvGrpSpPr/>
          <p:nvPr/>
        </p:nvGrpSpPr>
        <p:grpSpPr>
          <a:xfrm>
            <a:off x="8516620" y="4650105"/>
            <a:ext cx="2702560" cy="883920"/>
            <a:chOff x="13600" y="2498"/>
            <a:chExt cx="4256" cy="1392"/>
          </a:xfrm>
        </p:grpSpPr>
        <p:sp>
          <p:nvSpPr>
            <p:cNvPr id="86"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endParaRPr>
            </a:p>
          </p:txBody>
        </p:sp>
        <p:sp>
          <p:nvSpPr>
            <p:cNvPr id="87" name="文本框 86"/>
            <p:cNvSpPr txBox="1"/>
            <p:nvPr/>
          </p:nvSpPr>
          <p:spPr>
            <a:xfrm>
              <a:off x="13600" y="2498"/>
              <a:ext cx="3284" cy="580"/>
            </a:xfrm>
            <a:prstGeom prst="rect">
              <a:avLst/>
            </a:prstGeom>
            <a:noFill/>
          </p:spPr>
          <p:txBody>
            <a:bodyPr wrap="square" rtlCol="0">
              <a:spAutoFit/>
            </a:bodyPr>
            <a:p>
              <a:pPr algn="l"/>
              <a:r>
                <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sp>
        <p:nvSpPr>
          <p:cNvPr id="88" name="椭圆 87"/>
          <p:cNvSpPr/>
          <p:nvPr/>
        </p:nvSpPr>
        <p:spPr>
          <a:xfrm flipH="1">
            <a:off x="7691755" y="1857375"/>
            <a:ext cx="647700" cy="6477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89" name="椭圆 88"/>
          <p:cNvSpPr/>
          <p:nvPr/>
        </p:nvSpPr>
        <p:spPr>
          <a:xfrm flipH="1">
            <a:off x="8109585" y="3300095"/>
            <a:ext cx="647700" cy="6477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90" name="椭圆 89"/>
          <p:cNvSpPr/>
          <p:nvPr/>
        </p:nvSpPr>
        <p:spPr>
          <a:xfrm flipH="1">
            <a:off x="7691755" y="4742815"/>
            <a:ext cx="647700" cy="6477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nvGrpSpPr>
          <p:cNvPr id="91" name="组合 90"/>
          <p:cNvGrpSpPr/>
          <p:nvPr/>
        </p:nvGrpSpPr>
        <p:grpSpPr>
          <a:xfrm>
            <a:off x="902970" y="1532255"/>
            <a:ext cx="2702560" cy="883920"/>
            <a:chOff x="451" y="2925"/>
            <a:chExt cx="4256" cy="1392"/>
          </a:xfrm>
        </p:grpSpPr>
        <p:sp>
          <p:nvSpPr>
            <p:cNvPr id="92"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endParaRPr>
            </a:p>
          </p:txBody>
        </p:sp>
        <p:sp>
          <p:nvSpPr>
            <p:cNvPr id="93" name="文本框 92"/>
            <p:cNvSpPr txBox="1"/>
            <p:nvPr/>
          </p:nvSpPr>
          <p:spPr>
            <a:xfrm>
              <a:off x="1423" y="2925"/>
              <a:ext cx="3284" cy="580"/>
            </a:xfrm>
            <a:prstGeom prst="rect">
              <a:avLst/>
            </a:prstGeom>
            <a:noFill/>
          </p:spPr>
          <p:txBody>
            <a:bodyPr wrap="square" rtlCol="0">
              <a:spAutoFit/>
            </a:bodyPr>
            <a:p>
              <a:pPr algn="r"/>
              <a:r>
                <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grpSp>
        <p:nvGrpSpPr>
          <p:cNvPr id="94" name="组合 93"/>
          <p:cNvGrpSpPr/>
          <p:nvPr/>
        </p:nvGrpSpPr>
        <p:grpSpPr>
          <a:xfrm>
            <a:off x="902970" y="4650105"/>
            <a:ext cx="2702560" cy="883920"/>
            <a:chOff x="451" y="2925"/>
            <a:chExt cx="4256" cy="1392"/>
          </a:xfrm>
        </p:grpSpPr>
        <p:sp>
          <p:nvSpPr>
            <p:cNvPr id="18"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endParaRPr>
            </a:p>
          </p:txBody>
        </p:sp>
        <p:sp>
          <p:nvSpPr>
            <p:cNvPr id="96" name="文本框 95"/>
            <p:cNvSpPr txBox="1"/>
            <p:nvPr/>
          </p:nvSpPr>
          <p:spPr>
            <a:xfrm>
              <a:off x="1423" y="2925"/>
              <a:ext cx="3284" cy="580"/>
            </a:xfrm>
            <a:prstGeom prst="rect">
              <a:avLst/>
            </a:prstGeom>
            <a:noFill/>
          </p:spPr>
          <p:txBody>
            <a:bodyPr wrap="square" rtlCol="0">
              <a:spAutoFit/>
            </a:bodyPr>
            <a:p>
              <a:pPr algn="r"/>
              <a:r>
                <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sp>
        <p:nvSpPr>
          <p:cNvPr id="97" name="任意多边形 96"/>
          <p:cNvSpPr/>
          <p:nvPr/>
        </p:nvSpPr>
        <p:spPr>
          <a:xfrm>
            <a:off x="4013200" y="2056130"/>
            <a:ext cx="306705" cy="276225"/>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98" name="任意多边形 97"/>
          <p:cNvSpPr/>
          <p:nvPr/>
        </p:nvSpPr>
        <p:spPr>
          <a:xfrm>
            <a:off x="8303895" y="3492500"/>
            <a:ext cx="259080" cy="26289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523" h="5585">
                <a:moveTo>
                  <a:pt x="1" y="921"/>
                </a:moveTo>
                <a:lnTo>
                  <a:pt x="0" y="896"/>
                </a:lnTo>
                <a:lnTo>
                  <a:pt x="0" y="872"/>
                </a:lnTo>
                <a:cubicBezTo>
                  <a:pt x="-11" y="378"/>
                  <a:pt x="526" y="-11"/>
                  <a:pt x="880" y="0"/>
                </a:cubicBezTo>
                <a:lnTo>
                  <a:pt x="899" y="0"/>
                </a:lnTo>
                <a:lnTo>
                  <a:pt x="921" y="1"/>
                </a:lnTo>
                <a:lnTo>
                  <a:pt x="3035" y="1"/>
                </a:lnTo>
                <a:lnTo>
                  <a:pt x="3035" y="660"/>
                </a:lnTo>
                <a:lnTo>
                  <a:pt x="1063" y="660"/>
                </a:lnTo>
                <a:lnTo>
                  <a:pt x="1053" y="660"/>
                </a:lnTo>
                <a:lnTo>
                  <a:pt x="1043" y="660"/>
                </a:lnTo>
                <a:cubicBezTo>
                  <a:pt x="844" y="654"/>
                  <a:pt x="648" y="873"/>
                  <a:pt x="654" y="1049"/>
                </a:cubicBezTo>
                <a:lnTo>
                  <a:pt x="654" y="1058"/>
                </a:lnTo>
                <a:lnTo>
                  <a:pt x="654" y="1069"/>
                </a:lnTo>
                <a:lnTo>
                  <a:pt x="654" y="4515"/>
                </a:lnTo>
                <a:lnTo>
                  <a:pt x="654" y="4525"/>
                </a:lnTo>
                <a:lnTo>
                  <a:pt x="654" y="4535"/>
                </a:lnTo>
                <a:cubicBezTo>
                  <a:pt x="647" y="4734"/>
                  <a:pt x="867" y="4931"/>
                  <a:pt x="1042" y="4925"/>
                </a:cubicBezTo>
                <a:lnTo>
                  <a:pt x="1052" y="4925"/>
                </a:lnTo>
                <a:lnTo>
                  <a:pt x="1063" y="4924"/>
                </a:lnTo>
                <a:lnTo>
                  <a:pt x="4460" y="4924"/>
                </a:lnTo>
                <a:lnTo>
                  <a:pt x="4470" y="4924"/>
                </a:lnTo>
                <a:lnTo>
                  <a:pt x="4480" y="4925"/>
                </a:lnTo>
                <a:cubicBezTo>
                  <a:pt x="4679" y="4931"/>
                  <a:pt x="4875" y="4711"/>
                  <a:pt x="4869" y="4536"/>
                </a:cubicBezTo>
                <a:lnTo>
                  <a:pt x="4869" y="4526"/>
                </a:lnTo>
                <a:lnTo>
                  <a:pt x="4869" y="4515"/>
                </a:lnTo>
                <a:lnTo>
                  <a:pt x="4869" y="2423"/>
                </a:lnTo>
                <a:lnTo>
                  <a:pt x="5522" y="2423"/>
                </a:lnTo>
                <a:lnTo>
                  <a:pt x="5522" y="4664"/>
                </a:lnTo>
                <a:lnTo>
                  <a:pt x="5523" y="4688"/>
                </a:lnTo>
                <a:lnTo>
                  <a:pt x="5523" y="4712"/>
                </a:lnTo>
                <a:cubicBezTo>
                  <a:pt x="5534" y="5207"/>
                  <a:pt x="4997" y="5596"/>
                  <a:pt x="4643" y="5585"/>
                </a:cubicBezTo>
                <a:lnTo>
                  <a:pt x="4624" y="5584"/>
                </a:lnTo>
                <a:lnTo>
                  <a:pt x="4602" y="5584"/>
                </a:lnTo>
                <a:lnTo>
                  <a:pt x="921" y="5584"/>
                </a:lnTo>
                <a:lnTo>
                  <a:pt x="896" y="5585"/>
                </a:lnTo>
                <a:lnTo>
                  <a:pt x="872" y="5585"/>
                </a:lnTo>
                <a:cubicBezTo>
                  <a:pt x="378" y="5596"/>
                  <a:pt x="-11" y="5059"/>
                  <a:pt x="0" y="4705"/>
                </a:cubicBezTo>
                <a:lnTo>
                  <a:pt x="0" y="4686"/>
                </a:lnTo>
                <a:lnTo>
                  <a:pt x="1" y="4664"/>
                </a:lnTo>
                <a:lnTo>
                  <a:pt x="1" y="921"/>
                </a:lnTo>
                <a:close/>
                <a:moveTo>
                  <a:pt x="2404" y="2822"/>
                </a:moveTo>
                <a:lnTo>
                  <a:pt x="2404" y="3113"/>
                </a:lnTo>
                <a:lnTo>
                  <a:pt x="2708" y="3113"/>
                </a:lnTo>
                <a:lnTo>
                  <a:pt x="4747" y="1073"/>
                </a:lnTo>
                <a:lnTo>
                  <a:pt x="4450" y="776"/>
                </a:lnTo>
                <a:lnTo>
                  <a:pt x="2404" y="2822"/>
                </a:lnTo>
                <a:close/>
                <a:moveTo>
                  <a:pt x="2949" y="3719"/>
                </a:moveTo>
                <a:lnTo>
                  <a:pt x="2949" y="3727"/>
                </a:lnTo>
                <a:lnTo>
                  <a:pt x="1799" y="3727"/>
                </a:lnTo>
                <a:lnTo>
                  <a:pt x="1799" y="2698"/>
                </a:lnTo>
                <a:lnTo>
                  <a:pt x="1799" y="2698"/>
                </a:lnTo>
                <a:lnTo>
                  <a:pt x="1799" y="2698"/>
                </a:lnTo>
                <a:cubicBezTo>
                  <a:pt x="1799" y="2699"/>
                  <a:pt x="1797" y="2663"/>
                  <a:pt x="1797" y="2656"/>
                </a:cubicBezTo>
                <a:lnTo>
                  <a:pt x="1797" y="2655"/>
                </a:lnTo>
                <a:lnTo>
                  <a:pt x="1797" y="2655"/>
                </a:lnTo>
                <a:lnTo>
                  <a:pt x="1797" y="2655"/>
                </a:lnTo>
                <a:lnTo>
                  <a:pt x="1797" y="2654"/>
                </a:lnTo>
                <a:lnTo>
                  <a:pt x="1797" y="2654"/>
                </a:lnTo>
                <a:lnTo>
                  <a:pt x="1797" y="2654"/>
                </a:lnTo>
                <a:lnTo>
                  <a:pt x="1797" y="2654"/>
                </a:lnTo>
                <a:lnTo>
                  <a:pt x="1797" y="2654"/>
                </a:lnTo>
                <a:lnTo>
                  <a:pt x="1797" y="2654"/>
                </a:lnTo>
                <a:lnTo>
                  <a:pt x="1798" y="2643"/>
                </a:lnTo>
                <a:lnTo>
                  <a:pt x="1798" y="2633"/>
                </a:lnTo>
                <a:lnTo>
                  <a:pt x="1799" y="2622"/>
                </a:lnTo>
                <a:lnTo>
                  <a:pt x="1799" y="2619"/>
                </a:lnTo>
                <a:lnTo>
                  <a:pt x="1799" y="2568"/>
                </a:lnTo>
                <a:lnTo>
                  <a:pt x="1807" y="2568"/>
                </a:lnTo>
                <a:cubicBezTo>
                  <a:pt x="1817" y="2489"/>
                  <a:pt x="1880" y="2387"/>
                  <a:pt x="1922" y="2352"/>
                </a:cubicBezTo>
                <a:lnTo>
                  <a:pt x="4149" y="125"/>
                </a:lnTo>
                <a:cubicBezTo>
                  <a:pt x="4222" y="37"/>
                  <a:pt x="4365" y="-2"/>
                  <a:pt x="4444" y="0"/>
                </a:cubicBezTo>
                <a:lnTo>
                  <a:pt x="4449" y="0"/>
                </a:lnTo>
                <a:lnTo>
                  <a:pt x="4453" y="0"/>
                </a:lnTo>
                <a:lnTo>
                  <a:pt x="4458" y="0"/>
                </a:lnTo>
                <a:lnTo>
                  <a:pt x="4464" y="0"/>
                </a:lnTo>
                <a:cubicBezTo>
                  <a:pt x="4574" y="-2"/>
                  <a:pt x="4705" y="66"/>
                  <a:pt x="4755" y="125"/>
                </a:cubicBezTo>
                <a:lnTo>
                  <a:pt x="5399" y="769"/>
                </a:lnTo>
                <a:cubicBezTo>
                  <a:pt x="5486" y="842"/>
                  <a:pt x="5525" y="984"/>
                  <a:pt x="5523" y="1063"/>
                </a:cubicBezTo>
                <a:lnTo>
                  <a:pt x="5523" y="1068"/>
                </a:lnTo>
                <a:lnTo>
                  <a:pt x="5523" y="1072"/>
                </a:lnTo>
                <a:lnTo>
                  <a:pt x="5523" y="1077"/>
                </a:lnTo>
                <a:lnTo>
                  <a:pt x="5523" y="1083"/>
                </a:lnTo>
                <a:cubicBezTo>
                  <a:pt x="5525" y="1193"/>
                  <a:pt x="5457" y="1324"/>
                  <a:pt x="5398" y="1374"/>
                </a:cubicBezTo>
                <a:lnTo>
                  <a:pt x="3171" y="3602"/>
                </a:lnTo>
                <a:cubicBezTo>
                  <a:pt x="3117" y="3670"/>
                  <a:pt x="2992" y="3715"/>
                  <a:pt x="2949" y="3719"/>
                </a:cubicBez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85" name="任意多边形 284"/>
          <p:cNvSpPr/>
          <p:nvPr/>
        </p:nvSpPr>
        <p:spPr>
          <a:xfrm>
            <a:off x="3585528" y="3461068"/>
            <a:ext cx="325755" cy="325755"/>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17" name="任意多边形 53"/>
          <p:cNvSpPr/>
          <p:nvPr/>
        </p:nvSpPr>
        <p:spPr bwMode="auto">
          <a:xfrm>
            <a:off x="7914005" y="2034540"/>
            <a:ext cx="247650" cy="249555"/>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2"/>
          </a:solidFill>
          <a:ln>
            <a:noFill/>
          </a:ln>
          <a:effectLst>
            <a:outerShdw blurRad="50800" dist="38100" dir="2700000" algn="tl" rotWithShape="0">
              <a:prstClr val="black">
                <a:alpha val="20000"/>
              </a:prstClr>
            </a:outerShdw>
          </a:effectLst>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Microsoft YaHei Regular" panose="020B0703020204020201" charset="-122"/>
              <a:ea typeface="Microsoft YaHei Regular" panose="020B0703020204020201" charset="-122"/>
              <a:sym typeface="Times New Roman" panose="02020503050405090304" pitchFamily="18" charset="0"/>
            </a:endParaRPr>
          </a:p>
        </p:txBody>
      </p:sp>
      <p:sp>
        <p:nvSpPr>
          <p:cNvPr id="99" name="任意多边形 98"/>
          <p:cNvSpPr/>
          <p:nvPr/>
        </p:nvSpPr>
        <p:spPr>
          <a:xfrm>
            <a:off x="4013200" y="4917440"/>
            <a:ext cx="276225" cy="3035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00" name="任意多边形 99"/>
          <p:cNvSpPr/>
          <p:nvPr/>
        </p:nvSpPr>
        <p:spPr>
          <a:xfrm rot="18900000" flipH="1" flipV="1">
            <a:off x="7861935" y="5012055"/>
            <a:ext cx="324485" cy="11049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885" h="2011">
                <a:moveTo>
                  <a:pt x="1" y="1005"/>
                </a:moveTo>
                <a:lnTo>
                  <a:pt x="1" y="978"/>
                </a:lnTo>
                <a:lnTo>
                  <a:pt x="0" y="952"/>
                </a:lnTo>
                <a:lnTo>
                  <a:pt x="0" y="902"/>
                </a:lnTo>
                <a:cubicBezTo>
                  <a:pt x="-13" y="387"/>
                  <a:pt x="667" y="-10"/>
                  <a:pt x="898" y="0"/>
                </a:cubicBezTo>
                <a:lnTo>
                  <a:pt x="911" y="0"/>
                </a:lnTo>
                <a:lnTo>
                  <a:pt x="942" y="1"/>
                </a:lnTo>
                <a:lnTo>
                  <a:pt x="2579" y="1"/>
                </a:lnTo>
                <a:cubicBezTo>
                  <a:pt x="2582" y="1"/>
                  <a:pt x="2607" y="0"/>
                  <a:pt x="2605" y="0"/>
                </a:cubicBezTo>
                <a:lnTo>
                  <a:pt x="2611" y="0"/>
                </a:lnTo>
                <a:cubicBezTo>
                  <a:pt x="2731" y="-4"/>
                  <a:pt x="2828" y="118"/>
                  <a:pt x="2825" y="215"/>
                </a:cubicBezTo>
                <a:lnTo>
                  <a:pt x="2825" y="220"/>
                </a:lnTo>
                <a:lnTo>
                  <a:pt x="2825" y="226"/>
                </a:lnTo>
                <a:cubicBezTo>
                  <a:pt x="2829" y="346"/>
                  <a:pt x="2707" y="443"/>
                  <a:pt x="2610" y="440"/>
                </a:cubicBezTo>
                <a:lnTo>
                  <a:pt x="2605" y="440"/>
                </a:lnTo>
                <a:lnTo>
                  <a:pt x="2593" y="440"/>
                </a:lnTo>
                <a:lnTo>
                  <a:pt x="2588" y="439"/>
                </a:lnTo>
                <a:lnTo>
                  <a:pt x="1134" y="439"/>
                </a:lnTo>
                <a:lnTo>
                  <a:pt x="1121" y="438"/>
                </a:lnTo>
                <a:lnTo>
                  <a:pt x="1108" y="438"/>
                </a:lnTo>
                <a:lnTo>
                  <a:pt x="1095" y="438"/>
                </a:lnTo>
                <a:cubicBezTo>
                  <a:pt x="833" y="436"/>
                  <a:pt x="587" y="795"/>
                  <a:pt x="594" y="938"/>
                </a:cubicBezTo>
                <a:lnTo>
                  <a:pt x="594" y="946"/>
                </a:lnTo>
                <a:lnTo>
                  <a:pt x="594" y="990"/>
                </a:lnTo>
                <a:lnTo>
                  <a:pt x="595" y="1005"/>
                </a:lnTo>
                <a:lnTo>
                  <a:pt x="594" y="1019"/>
                </a:lnTo>
                <a:lnTo>
                  <a:pt x="594" y="1058"/>
                </a:lnTo>
                <a:lnTo>
                  <a:pt x="594" y="1071"/>
                </a:lnTo>
                <a:cubicBezTo>
                  <a:pt x="591" y="1334"/>
                  <a:pt x="951" y="1579"/>
                  <a:pt x="1094" y="1572"/>
                </a:cubicBezTo>
                <a:lnTo>
                  <a:pt x="1102" y="1572"/>
                </a:lnTo>
                <a:lnTo>
                  <a:pt x="1146" y="1572"/>
                </a:lnTo>
                <a:lnTo>
                  <a:pt x="1161" y="1571"/>
                </a:lnTo>
                <a:lnTo>
                  <a:pt x="2580" y="1571"/>
                </a:lnTo>
                <a:cubicBezTo>
                  <a:pt x="2580" y="1571"/>
                  <a:pt x="2583" y="1571"/>
                  <a:pt x="2584" y="1571"/>
                </a:cubicBezTo>
                <a:cubicBezTo>
                  <a:pt x="2589" y="1571"/>
                  <a:pt x="2601" y="1570"/>
                  <a:pt x="2603" y="1570"/>
                </a:cubicBezTo>
                <a:lnTo>
                  <a:pt x="2604" y="1570"/>
                </a:lnTo>
                <a:lnTo>
                  <a:pt x="2604" y="1570"/>
                </a:lnTo>
                <a:lnTo>
                  <a:pt x="2605" y="1570"/>
                </a:lnTo>
                <a:lnTo>
                  <a:pt x="2605" y="1570"/>
                </a:lnTo>
                <a:lnTo>
                  <a:pt x="2605" y="1570"/>
                </a:lnTo>
                <a:lnTo>
                  <a:pt x="2611" y="1570"/>
                </a:lnTo>
                <a:cubicBezTo>
                  <a:pt x="2731" y="1566"/>
                  <a:pt x="2828" y="1688"/>
                  <a:pt x="2825" y="1785"/>
                </a:cubicBezTo>
                <a:lnTo>
                  <a:pt x="2825" y="1790"/>
                </a:lnTo>
                <a:lnTo>
                  <a:pt x="2825" y="1796"/>
                </a:lnTo>
                <a:cubicBezTo>
                  <a:pt x="2829" y="1916"/>
                  <a:pt x="2707" y="2013"/>
                  <a:pt x="2610" y="2010"/>
                </a:cubicBezTo>
                <a:lnTo>
                  <a:pt x="2605" y="2010"/>
                </a:lnTo>
                <a:lnTo>
                  <a:pt x="2593" y="2010"/>
                </a:lnTo>
                <a:lnTo>
                  <a:pt x="2588" y="2009"/>
                </a:lnTo>
                <a:lnTo>
                  <a:pt x="979" y="2009"/>
                </a:lnTo>
                <a:lnTo>
                  <a:pt x="953" y="2010"/>
                </a:lnTo>
                <a:lnTo>
                  <a:pt x="902" y="2010"/>
                </a:lnTo>
                <a:cubicBezTo>
                  <a:pt x="387" y="2023"/>
                  <a:pt x="-10" y="1344"/>
                  <a:pt x="0" y="1113"/>
                </a:cubicBezTo>
                <a:lnTo>
                  <a:pt x="0" y="1100"/>
                </a:lnTo>
                <a:lnTo>
                  <a:pt x="0" y="1069"/>
                </a:lnTo>
                <a:lnTo>
                  <a:pt x="1" y="1050"/>
                </a:lnTo>
                <a:lnTo>
                  <a:pt x="1" y="1005"/>
                </a:lnTo>
                <a:close/>
                <a:moveTo>
                  <a:pt x="5884" y="1005"/>
                </a:moveTo>
                <a:lnTo>
                  <a:pt x="5884" y="978"/>
                </a:lnTo>
                <a:lnTo>
                  <a:pt x="5885" y="952"/>
                </a:lnTo>
                <a:lnTo>
                  <a:pt x="5885" y="902"/>
                </a:lnTo>
                <a:cubicBezTo>
                  <a:pt x="5898" y="387"/>
                  <a:pt x="5218" y="-10"/>
                  <a:pt x="4987" y="0"/>
                </a:cubicBezTo>
                <a:lnTo>
                  <a:pt x="4974" y="0"/>
                </a:lnTo>
                <a:lnTo>
                  <a:pt x="4943" y="1"/>
                </a:lnTo>
                <a:lnTo>
                  <a:pt x="3306" y="1"/>
                </a:lnTo>
                <a:cubicBezTo>
                  <a:pt x="3303" y="1"/>
                  <a:pt x="3278" y="0"/>
                  <a:pt x="3280" y="0"/>
                </a:cubicBezTo>
                <a:lnTo>
                  <a:pt x="3274" y="0"/>
                </a:lnTo>
                <a:cubicBezTo>
                  <a:pt x="3154" y="-4"/>
                  <a:pt x="3057" y="118"/>
                  <a:pt x="3060" y="215"/>
                </a:cubicBezTo>
                <a:lnTo>
                  <a:pt x="3060" y="220"/>
                </a:lnTo>
                <a:lnTo>
                  <a:pt x="3060" y="226"/>
                </a:lnTo>
                <a:cubicBezTo>
                  <a:pt x="3056" y="346"/>
                  <a:pt x="3178" y="443"/>
                  <a:pt x="3275" y="440"/>
                </a:cubicBezTo>
                <a:lnTo>
                  <a:pt x="3280" y="440"/>
                </a:lnTo>
                <a:lnTo>
                  <a:pt x="3292" y="440"/>
                </a:lnTo>
                <a:lnTo>
                  <a:pt x="3297" y="439"/>
                </a:lnTo>
                <a:lnTo>
                  <a:pt x="4751" y="439"/>
                </a:lnTo>
                <a:lnTo>
                  <a:pt x="4764" y="438"/>
                </a:lnTo>
                <a:lnTo>
                  <a:pt x="4777" y="438"/>
                </a:lnTo>
                <a:lnTo>
                  <a:pt x="4790" y="438"/>
                </a:lnTo>
                <a:cubicBezTo>
                  <a:pt x="5052" y="436"/>
                  <a:pt x="5298" y="795"/>
                  <a:pt x="5291" y="938"/>
                </a:cubicBezTo>
                <a:lnTo>
                  <a:pt x="5291" y="946"/>
                </a:lnTo>
                <a:lnTo>
                  <a:pt x="5291" y="990"/>
                </a:lnTo>
                <a:lnTo>
                  <a:pt x="5290" y="1005"/>
                </a:lnTo>
                <a:lnTo>
                  <a:pt x="5291" y="1019"/>
                </a:lnTo>
                <a:lnTo>
                  <a:pt x="5291" y="1058"/>
                </a:lnTo>
                <a:lnTo>
                  <a:pt x="5291" y="1071"/>
                </a:lnTo>
                <a:cubicBezTo>
                  <a:pt x="5294" y="1334"/>
                  <a:pt x="4934" y="1579"/>
                  <a:pt x="4791" y="1572"/>
                </a:cubicBezTo>
                <a:lnTo>
                  <a:pt x="4783" y="1572"/>
                </a:lnTo>
                <a:lnTo>
                  <a:pt x="4739" y="1572"/>
                </a:lnTo>
                <a:lnTo>
                  <a:pt x="4724" y="1571"/>
                </a:lnTo>
                <a:lnTo>
                  <a:pt x="3305" y="1571"/>
                </a:lnTo>
                <a:cubicBezTo>
                  <a:pt x="3305" y="1571"/>
                  <a:pt x="3302" y="1571"/>
                  <a:pt x="3301" y="1571"/>
                </a:cubicBezTo>
                <a:cubicBezTo>
                  <a:pt x="3296" y="1571"/>
                  <a:pt x="3284" y="1570"/>
                  <a:pt x="3282" y="1570"/>
                </a:cubicBezTo>
                <a:lnTo>
                  <a:pt x="3281" y="1570"/>
                </a:lnTo>
                <a:lnTo>
                  <a:pt x="3281" y="1570"/>
                </a:lnTo>
                <a:lnTo>
                  <a:pt x="3280" y="1570"/>
                </a:lnTo>
                <a:lnTo>
                  <a:pt x="3280" y="1570"/>
                </a:lnTo>
                <a:lnTo>
                  <a:pt x="3280" y="1570"/>
                </a:lnTo>
                <a:lnTo>
                  <a:pt x="3274" y="1570"/>
                </a:lnTo>
                <a:cubicBezTo>
                  <a:pt x="3154" y="1566"/>
                  <a:pt x="3057" y="1688"/>
                  <a:pt x="3060" y="1785"/>
                </a:cubicBezTo>
                <a:lnTo>
                  <a:pt x="3060" y="1790"/>
                </a:lnTo>
                <a:lnTo>
                  <a:pt x="3060" y="1796"/>
                </a:lnTo>
                <a:cubicBezTo>
                  <a:pt x="3056" y="1916"/>
                  <a:pt x="3178" y="2013"/>
                  <a:pt x="3275" y="2010"/>
                </a:cubicBezTo>
                <a:lnTo>
                  <a:pt x="3280" y="2010"/>
                </a:lnTo>
                <a:lnTo>
                  <a:pt x="3292" y="2010"/>
                </a:lnTo>
                <a:lnTo>
                  <a:pt x="3297" y="2009"/>
                </a:lnTo>
                <a:lnTo>
                  <a:pt x="4906" y="2009"/>
                </a:lnTo>
                <a:lnTo>
                  <a:pt x="4932" y="2010"/>
                </a:lnTo>
                <a:lnTo>
                  <a:pt x="4983" y="2010"/>
                </a:lnTo>
                <a:cubicBezTo>
                  <a:pt x="5498" y="2023"/>
                  <a:pt x="5895" y="1344"/>
                  <a:pt x="5885" y="1113"/>
                </a:cubicBezTo>
                <a:lnTo>
                  <a:pt x="5885" y="1100"/>
                </a:lnTo>
                <a:lnTo>
                  <a:pt x="5885" y="1069"/>
                </a:lnTo>
                <a:lnTo>
                  <a:pt x="5884" y="1050"/>
                </a:lnTo>
                <a:lnTo>
                  <a:pt x="5884" y="1005"/>
                </a:lnTo>
                <a:close/>
                <a:moveTo>
                  <a:pt x="3629" y="750"/>
                </a:moveTo>
                <a:lnTo>
                  <a:pt x="2237" y="750"/>
                </a:lnTo>
                <a:lnTo>
                  <a:pt x="2237" y="751"/>
                </a:lnTo>
                <a:lnTo>
                  <a:pt x="2231" y="751"/>
                </a:lnTo>
                <a:cubicBezTo>
                  <a:pt x="2099" y="746"/>
                  <a:pt x="1981" y="887"/>
                  <a:pt x="1986" y="999"/>
                </a:cubicBezTo>
                <a:lnTo>
                  <a:pt x="1986" y="1006"/>
                </a:lnTo>
                <a:lnTo>
                  <a:pt x="1986" y="1012"/>
                </a:lnTo>
                <a:cubicBezTo>
                  <a:pt x="1982" y="1152"/>
                  <a:pt x="2123" y="1264"/>
                  <a:pt x="2235" y="1261"/>
                </a:cubicBezTo>
                <a:lnTo>
                  <a:pt x="2241" y="1260"/>
                </a:lnTo>
                <a:lnTo>
                  <a:pt x="2248" y="1260"/>
                </a:lnTo>
                <a:lnTo>
                  <a:pt x="2254" y="1260"/>
                </a:lnTo>
                <a:lnTo>
                  <a:pt x="2261" y="1260"/>
                </a:lnTo>
                <a:lnTo>
                  <a:pt x="2263" y="1259"/>
                </a:lnTo>
                <a:lnTo>
                  <a:pt x="3629" y="1259"/>
                </a:lnTo>
                <a:lnTo>
                  <a:pt x="3629" y="1259"/>
                </a:lnTo>
                <a:lnTo>
                  <a:pt x="3631" y="1259"/>
                </a:lnTo>
                <a:lnTo>
                  <a:pt x="3638" y="1259"/>
                </a:lnTo>
                <a:lnTo>
                  <a:pt x="3645" y="1259"/>
                </a:lnTo>
                <a:lnTo>
                  <a:pt x="3651" y="1260"/>
                </a:lnTo>
                <a:cubicBezTo>
                  <a:pt x="3791" y="1264"/>
                  <a:pt x="3902" y="1123"/>
                  <a:pt x="3899" y="1011"/>
                </a:cubicBezTo>
                <a:lnTo>
                  <a:pt x="3899" y="1005"/>
                </a:lnTo>
                <a:lnTo>
                  <a:pt x="3899" y="998"/>
                </a:lnTo>
                <a:cubicBezTo>
                  <a:pt x="3903" y="858"/>
                  <a:pt x="3763" y="746"/>
                  <a:pt x="3651" y="750"/>
                </a:cubicBezTo>
                <a:lnTo>
                  <a:pt x="3645" y="750"/>
                </a:lnTo>
                <a:lnTo>
                  <a:pt x="3638" y="750"/>
                </a:lnTo>
                <a:lnTo>
                  <a:pt x="3631" y="750"/>
                </a:lnTo>
                <a:lnTo>
                  <a:pt x="3629" y="750"/>
                </a:lnTo>
                <a:lnTo>
                  <a:pt x="3629" y="750"/>
                </a:lnTo>
                <a:close/>
              </a:path>
            </a:pathLst>
          </a:custGeom>
          <a:solidFill>
            <a:schemeClr val="bg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grpSp>
        <p:nvGrpSpPr>
          <p:cNvPr id="101" name="组合 100"/>
          <p:cNvGrpSpPr/>
          <p:nvPr/>
        </p:nvGrpSpPr>
        <p:grpSpPr>
          <a:xfrm>
            <a:off x="629285" y="3234055"/>
            <a:ext cx="2702560" cy="883920"/>
            <a:chOff x="451" y="2925"/>
            <a:chExt cx="4256" cy="1392"/>
          </a:xfrm>
        </p:grpSpPr>
        <p:sp>
          <p:nvSpPr>
            <p:cNvPr id="102"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icrosoft YaHei Regular" panose="020B0703020204020201" charset="-122"/>
                <a:ea typeface="Microsoft YaHei Regular" panose="020B0703020204020201" charset="-122"/>
                <a:cs typeface="+mn-ea"/>
                <a:sym typeface="+mn-lt"/>
              </a:endParaRPr>
            </a:p>
          </p:txBody>
        </p:sp>
        <p:sp>
          <p:nvSpPr>
            <p:cNvPr id="103" name="文本框 102"/>
            <p:cNvSpPr txBox="1"/>
            <p:nvPr/>
          </p:nvSpPr>
          <p:spPr>
            <a:xfrm>
              <a:off x="1423" y="2925"/>
              <a:ext cx="3284" cy="580"/>
            </a:xfrm>
            <a:prstGeom prst="rect">
              <a:avLst/>
            </a:prstGeom>
            <a:noFill/>
          </p:spPr>
          <p:txBody>
            <a:bodyPr wrap="square" rtlCol="0">
              <a:spAutoFit/>
            </a:bodyPr>
            <a:p>
              <a:pPr algn="r"/>
              <a:r>
                <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rPr>
                <a:t>您的文字内容</a:t>
              </a:r>
              <a:endParaRPr lang="zh-CN" altLang="en-US" dirty="0" smtClean="0">
                <a:solidFill>
                  <a:schemeClr val="tx1">
                    <a:lumMod val="65000"/>
                    <a:lumOff val="35000"/>
                  </a:schemeClr>
                </a:solidFill>
                <a:latin typeface="Microsoft YaHei Regular" panose="020B0703020204020201" charset="-122"/>
                <a:ea typeface="Microsoft YaHei Regular" panose="020B0703020204020201" charset="-122"/>
                <a:cs typeface="+mn-ea"/>
                <a:sym typeface="+mn-lt"/>
              </a:endParaRPr>
            </a:p>
          </p:txBody>
        </p:sp>
      </p:grpSp>
      <p:sp>
        <p:nvSpPr>
          <p:cNvPr id="10" name="文本框 9"/>
          <p:cNvSpPr txBox="1"/>
          <p:nvPr/>
        </p:nvSpPr>
        <p:spPr>
          <a:xfrm>
            <a:off x="0" y="30035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11" name="文本框 10"/>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46405" y="747395"/>
            <a:ext cx="4861560" cy="4861560"/>
            <a:chOff x="8454" y="682"/>
            <a:chExt cx="9436" cy="9436"/>
          </a:xfrm>
        </p:grpSpPr>
        <p:pic>
          <p:nvPicPr>
            <p:cNvPr id="3" name="图片 2" descr="580b57fbd9996e24bc43bfd0"/>
            <p:cNvPicPr>
              <a:picLocks noChangeAspect="1"/>
            </p:cNvPicPr>
            <p:nvPr/>
          </p:nvPicPr>
          <p:blipFill>
            <a:blip r:embed="rId2"/>
            <a:stretch>
              <a:fillRect/>
            </a:stretch>
          </p:blipFill>
          <p:spPr>
            <a:xfrm>
              <a:off x="8454" y="682"/>
              <a:ext cx="9436" cy="9436"/>
            </a:xfrm>
            <a:prstGeom prst="rect">
              <a:avLst/>
            </a:prstGeom>
          </p:spPr>
        </p:pic>
        <p:sp>
          <p:nvSpPr>
            <p:cNvPr id="4" name="矩形 3"/>
            <p:cNvSpPr/>
            <p:nvPr/>
          </p:nvSpPr>
          <p:spPr>
            <a:xfrm>
              <a:off x="9760" y="3205"/>
              <a:ext cx="6823" cy="4304"/>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grpSp>
      <p:sp>
        <p:nvSpPr>
          <p:cNvPr id="81" name="文本框 1"/>
          <p:cNvSpPr txBox="1"/>
          <p:nvPr/>
        </p:nvSpPr>
        <p:spPr bwMode="auto">
          <a:xfrm>
            <a:off x="5307965" y="2393950"/>
            <a:ext cx="590042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703020204020201" pitchFamily="34" charset="-122"/>
              </a:defRPr>
            </a:lvl1pPr>
            <a:lvl2pPr marL="457200">
              <a:defRPr sz="1300">
                <a:solidFill>
                  <a:schemeClr val="tx1"/>
                </a:solidFill>
                <a:latin typeface="Arial" panose="020B0604020202020204" pitchFamily="34" charset="0"/>
                <a:ea typeface="微软雅黑" panose="020B0703020204020201" pitchFamily="34" charset="-122"/>
              </a:defRPr>
            </a:lvl2pPr>
            <a:lvl3pPr marL="914400">
              <a:defRPr sz="1300">
                <a:solidFill>
                  <a:schemeClr val="tx1"/>
                </a:solidFill>
                <a:latin typeface="Arial" panose="020B0604020202020204" pitchFamily="34" charset="0"/>
                <a:ea typeface="微软雅黑" panose="020B0703020204020201" pitchFamily="34" charset="-122"/>
              </a:defRPr>
            </a:lvl3pPr>
            <a:lvl4pPr marL="1371600">
              <a:defRPr sz="1300">
                <a:solidFill>
                  <a:schemeClr val="tx1"/>
                </a:solidFill>
                <a:latin typeface="Arial" panose="020B0604020202020204" pitchFamily="34" charset="0"/>
                <a:ea typeface="微软雅黑" panose="020B0703020204020201" pitchFamily="34" charset="-122"/>
              </a:defRPr>
            </a:lvl4pPr>
            <a:lvl5pPr marL="1828800">
              <a:defRPr sz="1300">
                <a:solidFill>
                  <a:schemeClr val="tx1"/>
                </a:solidFill>
                <a:latin typeface="Arial" panose="020B0604020202020204" pitchFamily="34" charset="0"/>
                <a:ea typeface="微软雅黑" panose="020B0703020204020201"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703020204020201" pitchFamily="34" charset="-122"/>
              </a:defRPr>
            </a:lvl9pPr>
          </a:lstStyle>
          <a:p>
            <a:pPr fontAlgn="auto">
              <a:lnSpc>
                <a:spcPct val="150000"/>
              </a:lnSpc>
            </a:pPr>
            <a:r>
              <a:rPr lang="zh-CN" altLang="en-US" sz="1000" dirty="0">
                <a:solidFill>
                  <a:schemeClr val="tx1">
                    <a:lumMod val="50000"/>
                    <a:lumOff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icrosoft YaHei Regular" panose="020B0703020204020201" charset="-122"/>
              <a:ea typeface="Microsoft YaHei Regular" panose="020B0703020204020201" charset="-122"/>
              <a:sym typeface="+mn-ea"/>
            </a:endParaRPr>
          </a:p>
          <a:p>
            <a:pPr fontAlgn="auto">
              <a:lnSpc>
                <a:spcPct val="150000"/>
              </a:lnSpc>
            </a:pPr>
            <a:endParaRPr lang="zh-CN" altLang="en-US" sz="1000" dirty="0">
              <a:solidFill>
                <a:schemeClr val="tx1">
                  <a:lumMod val="50000"/>
                  <a:lumOff val="50000"/>
                </a:schemeClr>
              </a:solidFill>
              <a:latin typeface="Microsoft YaHei Regular" panose="020B0703020204020201" charset="-122"/>
              <a:ea typeface="Microsoft YaHei Regular" panose="020B0703020204020201" charset="-122"/>
              <a:sym typeface="+mn-ea"/>
            </a:endParaRPr>
          </a:p>
          <a:p>
            <a:pPr fontAlgn="auto">
              <a:lnSpc>
                <a:spcPct val="150000"/>
              </a:lnSpc>
            </a:pPr>
            <a:r>
              <a:rPr lang="zh-CN" altLang="en-US" sz="1000" dirty="0">
                <a:solidFill>
                  <a:schemeClr val="tx1">
                    <a:lumMod val="50000"/>
                    <a:lumOff val="50000"/>
                  </a:schemeClr>
                </a:solidFill>
                <a:latin typeface="Microsoft YaHei Regular" panose="020B0703020204020201" charset="-122"/>
                <a:ea typeface="Microsoft YaHei Regular" panose="020B0703020204020201" charset="-122"/>
                <a:sym typeface="+mn-ea"/>
              </a:rPr>
              <a:t>单击此处添加文本单击此处添加文本单击此处添加文本单击此处添加文本单击此处添加文本单击此处添加文本单击此处添加文本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icrosoft YaHei Regular" panose="020B0703020204020201" charset="-122"/>
              <a:ea typeface="Microsoft YaHei Regular" panose="020B0703020204020201" charset="-122"/>
            </a:endParaRPr>
          </a:p>
          <a:p>
            <a:pPr fontAlgn="auto">
              <a:lnSpc>
                <a:spcPct val="150000"/>
              </a:lnSpc>
            </a:pPr>
            <a:endParaRPr lang="zh-CN" altLang="en-US" sz="1000" dirty="0">
              <a:solidFill>
                <a:schemeClr val="tx1">
                  <a:lumMod val="50000"/>
                  <a:lumOff val="50000"/>
                </a:schemeClr>
              </a:solidFill>
              <a:latin typeface="Microsoft YaHei Regular" panose="020B0703020204020201" charset="-122"/>
              <a:ea typeface="Microsoft YaHei Regular" panose="020B0703020204020201" charset="-122"/>
            </a:endParaRPr>
          </a:p>
          <a:p>
            <a:pPr fontAlgn="auto">
              <a:lnSpc>
                <a:spcPct val="150000"/>
              </a:lnSpc>
            </a:pPr>
            <a:endParaRPr lang="en-US" altLang="zh-CN" sz="1000">
              <a:solidFill>
                <a:schemeClr val="bg1">
                  <a:lumMod val="50000"/>
                </a:schemeClr>
              </a:solidFill>
              <a:latin typeface="Microsoft YaHei Regular" panose="020B0703020204020201" charset="-122"/>
              <a:ea typeface="Microsoft YaHei Regular" panose="020B0703020204020201" charset="-122"/>
              <a:cs typeface="+mn-ea"/>
              <a:sym typeface="+mn-lt"/>
            </a:endParaRPr>
          </a:p>
        </p:txBody>
      </p:sp>
      <p:sp>
        <p:nvSpPr>
          <p:cNvPr id="82" name="文本框 2"/>
          <p:cNvSpPr txBox="1"/>
          <p:nvPr/>
        </p:nvSpPr>
        <p:spPr>
          <a:xfrm>
            <a:off x="5307965" y="2056765"/>
            <a:ext cx="1808480" cy="337185"/>
          </a:xfrm>
          <a:prstGeom prst="rect">
            <a:avLst/>
          </a:prstGeom>
          <a:noFill/>
        </p:spPr>
        <p:txBody>
          <a:bodyPr wrap="none" rtlCol="0">
            <a:spAutoFit/>
          </a:bodyPr>
          <a:lstStyle/>
          <a:p>
            <a:pPr algn="l"/>
            <a:r>
              <a:rPr lang="zh-CN" altLang="en-US" sz="1600" dirty="0" smtClean="0">
                <a:solidFill>
                  <a:schemeClr val="tx1"/>
                </a:solidFill>
                <a:latin typeface="Microsoft YaHei Regular" panose="020B0703020204020201" charset="-122"/>
                <a:ea typeface="Microsoft YaHei Regular" panose="020B0703020204020201" charset="-122"/>
                <a:cs typeface="+mn-ea"/>
                <a:sym typeface="+mn-lt"/>
              </a:rPr>
              <a:t>添加您的文字内容</a:t>
            </a:r>
            <a:endParaRPr lang="zh-CN" altLang="en-US" sz="1600" dirty="0" smtClean="0">
              <a:solidFill>
                <a:schemeClr val="tx1"/>
              </a:solidFill>
              <a:latin typeface="Microsoft YaHei Regular" panose="020B0703020204020201" charset="-122"/>
              <a:ea typeface="Microsoft YaHei Regular" panose="020B0703020204020201" charset="-122"/>
              <a:cs typeface="+mn-ea"/>
              <a:sym typeface="+mn-lt"/>
            </a:endParaRPr>
          </a:p>
        </p:txBody>
      </p:sp>
      <p:sp>
        <p:nvSpPr>
          <p:cNvPr id="7" name="椭圆 6"/>
          <p:cNvSpPr/>
          <p:nvPr/>
        </p:nvSpPr>
        <p:spPr>
          <a:xfrm>
            <a:off x="5443855" y="3917950"/>
            <a:ext cx="609600" cy="6096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9" name="椭圆 8"/>
          <p:cNvSpPr/>
          <p:nvPr/>
        </p:nvSpPr>
        <p:spPr>
          <a:xfrm>
            <a:off x="6732905" y="3917950"/>
            <a:ext cx="609600" cy="6096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5" name="椭圆 4"/>
          <p:cNvSpPr/>
          <p:nvPr/>
        </p:nvSpPr>
        <p:spPr>
          <a:xfrm>
            <a:off x="8021955" y="3917950"/>
            <a:ext cx="609600" cy="6096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3" name="椭圆 12"/>
          <p:cNvSpPr/>
          <p:nvPr/>
        </p:nvSpPr>
        <p:spPr>
          <a:xfrm>
            <a:off x="9311005" y="3917950"/>
            <a:ext cx="609600" cy="6096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14" name="椭圆 13"/>
          <p:cNvSpPr/>
          <p:nvPr/>
        </p:nvSpPr>
        <p:spPr>
          <a:xfrm>
            <a:off x="10600055" y="3917950"/>
            <a:ext cx="609600" cy="6096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crosoft YaHei Regular" panose="020B0703020204020201" charset="-122"/>
              <a:ea typeface="Microsoft YaHei Regular" panose="020B0703020204020201" charset="-122"/>
            </a:endParaRPr>
          </a:p>
        </p:txBody>
      </p:sp>
      <p:sp>
        <p:nvSpPr>
          <p:cNvPr id="287" name="任意多边形 286"/>
          <p:cNvSpPr/>
          <p:nvPr/>
        </p:nvSpPr>
        <p:spPr>
          <a:xfrm>
            <a:off x="6909118" y="4081780"/>
            <a:ext cx="257175" cy="2819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86" name="任意多边形 285"/>
          <p:cNvSpPr/>
          <p:nvPr/>
        </p:nvSpPr>
        <p:spPr>
          <a:xfrm rot="2700000">
            <a:off x="9451975" y="4066223"/>
            <a:ext cx="327660" cy="3130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92" h="9796">
                <a:moveTo>
                  <a:pt x="9079" y="3907"/>
                </a:moveTo>
                <a:cubicBezTo>
                  <a:pt x="9085" y="3904"/>
                  <a:pt x="9195" y="3897"/>
                  <a:pt x="9216" y="3897"/>
                </a:cubicBezTo>
                <a:lnTo>
                  <a:pt x="9217" y="3897"/>
                </a:lnTo>
                <a:lnTo>
                  <a:pt x="9219" y="3897"/>
                </a:lnTo>
                <a:lnTo>
                  <a:pt x="9221" y="3897"/>
                </a:lnTo>
                <a:lnTo>
                  <a:pt x="9222" y="3897"/>
                </a:lnTo>
                <a:lnTo>
                  <a:pt x="9223" y="3897"/>
                </a:lnTo>
                <a:lnTo>
                  <a:pt x="9224" y="3897"/>
                </a:lnTo>
                <a:lnTo>
                  <a:pt x="9224" y="3897"/>
                </a:lnTo>
                <a:lnTo>
                  <a:pt x="9224" y="3897"/>
                </a:lnTo>
                <a:lnTo>
                  <a:pt x="9225" y="3897"/>
                </a:lnTo>
                <a:lnTo>
                  <a:pt x="9253" y="3897"/>
                </a:lnTo>
                <a:lnTo>
                  <a:pt x="9281" y="3897"/>
                </a:lnTo>
                <a:cubicBezTo>
                  <a:pt x="9853" y="3884"/>
                  <a:pt x="10304" y="4506"/>
                  <a:pt x="10291" y="4916"/>
                </a:cubicBezTo>
                <a:lnTo>
                  <a:pt x="10291" y="4938"/>
                </a:lnTo>
                <a:lnTo>
                  <a:pt x="10291" y="4964"/>
                </a:lnTo>
                <a:lnTo>
                  <a:pt x="10291" y="4992"/>
                </a:lnTo>
                <a:lnTo>
                  <a:pt x="10292" y="5020"/>
                </a:lnTo>
                <a:cubicBezTo>
                  <a:pt x="10304" y="5593"/>
                  <a:pt x="9682" y="6044"/>
                  <a:pt x="9273" y="6031"/>
                </a:cubicBezTo>
                <a:lnTo>
                  <a:pt x="9250" y="6031"/>
                </a:lnTo>
                <a:lnTo>
                  <a:pt x="9225" y="6031"/>
                </a:lnTo>
                <a:cubicBezTo>
                  <a:pt x="9221" y="6031"/>
                  <a:pt x="9213" y="6031"/>
                  <a:pt x="9212" y="6031"/>
                </a:cubicBezTo>
                <a:lnTo>
                  <a:pt x="9211" y="6031"/>
                </a:lnTo>
                <a:lnTo>
                  <a:pt x="9211" y="6031"/>
                </a:lnTo>
                <a:lnTo>
                  <a:pt x="9209" y="6031"/>
                </a:lnTo>
                <a:cubicBezTo>
                  <a:pt x="9162" y="6031"/>
                  <a:pt x="9084" y="6022"/>
                  <a:pt x="9079" y="6021"/>
                </a:cubicBezTo>
                <a:lnTo>
                  <a:pt x="9079" y="6021"/>
                </a:lnTo>
                <a:lnTo>
                  <a:pt x="9078" y="6021"/>
                </a:lnTo>
                <a:lnTo>
                  <a:pt x="9078" y="6021"/>
                </a:lnTo>
                <a:lnTo>
                  <a:pt x="9077" y="6021"/>
                </a:lnTo>
                <a:lnTo>
                  <a:pt x="9077" y="6021"/>
                </a:lnTo>
                <a:lnTo>
                  <a:pt x="9077" y="6021"/>
                </a:lnTo>
                <a:lnTo>
                  <a:pt x="9078" y="6021"/>
                </a:lnTo>
                <a:lnTo>
                  <a:pt x="9079" y="6021"/>
                </a:lnTo>
                <a:lnTo>
                  <a:pt x="9079" y="6034"/>
                </a:lnTo>
                <a:lnTo>
                  <a:pt x="6786" y="6034"/>
                </a:lnTo>
                <a:lnTo>
                  <a:pt x="6786" y="3898"/>
                </a:lnTo>
                <a:lnTo>
                  <a:pt x="9079" y="3898"/>
                </a:lnTo>
                <a:lnTo>
                  <a:pt x="9079" y="3907"/>
                </a:lnTo>
                <a:close/>
                <a:moveTo>
                  <a:pt x="8890" y="5299"/>
                </a:moveTo>
                <a:cubicBezTo>
                  <a:pt x="8796" y="5216"/>
                  <a:pt x="8749" y="5061"/>
                  <a:pt x="8751" y="4975"/>
                </a:cubicBezTo>
                <a:lnTo>
                  <a:pt x="8751" y="4970"/>
                </a:lnTo>
                <a:lnTo>
                  <a:pt x="8751" y="4959"/>
                </a:lnTo>
                <a:lnTo>
                  <a:pt x="8750" y="4947"/>
                </a:lnTo>
                <a:lnTo>
                  <a:pt x="8750" y="4935"/>
                </a:lnTo>
                <a:cubicBezTo>
                  <a:pt x="8743" y="4702"/>
                  <a:pt x="9014" y="4482"/>
                  <a:pt x="9198" y="4490"/>
                </a:cubicBezTo>
                <a:lnTo>
                  <a:pt x="9209" y="4490"/>
                </a:lnTo>
                <a:lnTo>
                  <a:pt x="9219" y="4490"/>
                </a:lnTo>
                <a:lnTo>
                  <a:pt x="9231" y="4489"/>
                </a:lnTo>
                <a:lnTo>
                  <a:pt x="9243" y="4489"/>
                </a:lnTo>
                <a:lnTo>
                  <a:pt x="9255" y="4489"/>
                </a:lnTo>
                <a:cubicBezTo>
                  <a:pt x="9487" y="4485"/>
                  <a:pt x="9707" y="4752"/>
                  <a:pt x="9700" y="4937"/>
                </a:cubicBezTo>
                <a:lnTo>
                  <a:pt x="9699" y="4948"/>
                </a:lnTo>
                <a:lnTo>
                  <a:pt x="9699" y="4959"/>
                </a:lnTo>
                <a:lnTo>
                  <a:pt x="9699" y="4970"/>
                </a:lnTo>
                <a:lnTo>
                  <a:pt x="9699" y="4982"/>
                </a:lnTo>
                <a:lnTo>
                  <a:pt x="9700" y="4993"/>
                </a:lnTo>
                <a:cubicBezTo>
                  <a:pt x="9706" y="5227"/>
                  <a:pt x="9436" y="5446"/>
                  <a:pt x="9251" y="5439"/>
                </a:cubicBezTo>
                <a:lnTo>
                  <a:pt x="9241" y="5439"/>
                </a:lnTo>
                <a:lnTo>
                  <a:pt x="9231" y="5438"/>
                </a:lnTo>
                <a:lnTo>
                  <a:pt x="9219" y="5438"/>
                </a:lnTo>
                <a:lnTo>
                  <a:pt x="9213" y="5438"/>
                </a:lnTo>
                <a:lnTo>
                  <a:pt x="9208" y="5438"/>
                </a:lnTo>
                <a:cubicBezTo>
                  <a:pt x="9093" y="5440"/>
                  <a:pt x="8951" y="5367"/>
                  <a:pt x="8890" y="5299"/>
                </a:cubicBezTo>
                <a:close/>
                <a:moveTo>
                  <a:pt x="6453" y="5404"/>
                </a:moveTo>
                <a:lnTo>
                  <a:pt x="6453" y="1111"/>
                </a:lnTo>
                <a:lnTo>
                  <a:pt x="6454" y="1095"/>
                </a:lnTo>
                <a:lnTo>
                  <a:pt x="6454" y="1068"/>
                </a:lnTo>
                <a:lnTo>
                  <a:pt x="6455" y="1039"/>
                </a:lnTo>
                <a:lnTo>
                  <a:pt x="6455" y="1011"/>
                </a:lnTo>
                <a:cubicBezTo>
                  <a:pt x="6468" y="439"/>
                  <a:pt x="5845" y="-12"/>
                  <a:pt x="5436" y="1"/>
                </a:cubicBezTo>
                <a:lnTo>
                  <a:pt x="5413" y="1"/>
                </a:lnTo>
                <a:lnTo>
                  <a:pt x="5388" y="1"/>
                </a:lnTo>
                <a:lnTo>
                  <a:pt x="5359" y="1"/>
                </a:lnTo>
                <a:lnTo>
                  <a:pt x="5331" y="0"/>
                </a:lnTo>
                <a:cubicBezTo>
                  <a:pt x="4759" y="-16"/>
                  <a:pt x="4308" y="619"/>
                  <a:pt x="4321" y="1012"/>
                </a:cubicBezTo>
                <a:lnTo>
                  <a:pt x="4321" y="1034"/>
                </a:lnTo>
                <a:lnTo>
                  <a:pt x="4321" y="1058"/>
                </a:lnTo>
                <a:lnTo>
                  <a:pt x="4317" y="1058"/>
                </a:lnTo>
                <a:lnTo>
                  <a:pt x="4317" y="5404"/>
                </a:lnTo>
                <a:lnTo>
                  <a:pt x="6453" y="5404"/>
                </a:lnTo>
                <a:close/>
                <a:moveTo>
                  <a:pt x="5474" y="4673"/>
                </a:moveTo>
                <a:lnTo>
                  <a:pt x="5474" y="974"/>
                </a:lnTo>
                <a:lnTo>
                  <a:pt x="5475" y="974"/>
                </a:lnTo>
                <a:lnTo>
                  <a:pt x="5475" y="972"/>
                </a:lnTo>
                <a:lnTo>
                  <a:pt x="5474" y="967"/>
                </a:lnTo>
                <a:lnTo>
                  <a:pt x="5474" y="962"/>
                </a:lnTo>
                <a:lnTo>
                  <a:pt x="5474" y="953"/>
                </a:lnTo>
                <a:lnTo>
                  <a:pt x="5473" y="947"/>
                </a:lnTo>
                <a:lnTo>
                  <a:pt x="5473" y="943"/>
                </a:lnTo>
                <a:cubicBezTo>
                  <a:pt x="5471" y="840"/>
                  <a:pt x="5581" y="761"/>
                  <a:pt x="5654" y="763"/>
                </a:cubicBezTo>
                <a:lnTo>
                  <a:pt x="5658" y="763"/>
                </a:lnTo>
                <a:lnTo>
                  <a:pt x="5662" y="763"/>
                </a:lnTo>
                <a:lnTo>
                  <a:pt x="5667" y="763"/>
                </a:lnTo>
                <a:lnTo>
                  <a:pt x="5672" y="763"/>
                </a:lnTo>
                <a:cubicBezTo>
                  <a:pt x="5774" y="761"/>
                  <a:pt x="5854" y="871"/>
                  <a:pt x="5852" y="944"/>
                </a:cubicBezTo>
                <a:lnTo>
                  <a:pt x="5852" y="948"/>
                </a:lnTo>
                <a:lnTo>
                  <a:pt x="5851" y="953"/>
                </a:lnTo>
                <a:lnTo>
                  <a:pt x="5851" y="962"/>
                </a:lnTo>
                <a:lnTo>
                  <a:pt x="5851" y="967"/>
                </a:lnTo>
                <a:lnTo>
                  <a:pt x="5850" y="972"/>
                </a:lnTo>
                <a:lnTo>
                  <a:pt x="5850" y="974"/>
                </a:lnTo>
                <a:lnTo>
                  <a:pt x="5851" y="974"/>
                </a:lnTo>
                <a:lnTo>
                  <a:pt x="5851" y="4673"/>
                </a:lnTo>
                <a:lnTo>
                  <a:pt x="5852" y="4678"/>
                </a:lnTo>
                <a:cubicBezTo>
                  <a:pt x="5854" y="4770"/>
                  <a:pt x="5746" y="4856"/>
                  <a:pt x="5675" y="4854"/>
                </a:cubicBezTo>
                <a:lnTo>
                  <a:pt x="5671" y="4854"/>
                </a:lnTo>
                <a:lnTo>
                  <a:pt x="5667" y="4854"/>
                </a:lnTo>
                <a:lnTo>
                  <a:pt x="5662" y="4854"/>
                </a:lnTo>
                <a:lnTo>
                  <a:pt x="5657" y="4854"/>
                </a:lnTo>
                <a:lnTo>
                  <a:pt x="5652" y="4854"/>
                </a:lnTo>
                <a:lnTo>
                  <a:pt x="5648" y="4854"/>
                </a:lnTo>
                <a:cubicBezTo>
                  <a:pt x="5549" y="4854"/>
                  <a:pt x="5471" y="4740"/>
                  <a:pt x="5473" y="4677"/>
                </a:cubicBezTo>
                <a:lnTo>
                  <a:pt x="5474" y="4673"/>
                </a:lnTo>
                <a:close/>
                <a:moveTo>
                  <a:pt x="4809" y="4689"/>
                </a:moveTo>
                <a:lnTo>
                  <a:pt x="4809" y="990"/>
                </a:lnTo>
                <a:lnTo>
                  <a:pt x="4810" y="990"/>
                </a:lnTo>
                <a:lnTo>
                  <a:pt x="4810" y="988"/>
                </a:lnTo>
                <a:lnTo>
                  <a:pt x="4810" y="983"/>
                </a:lnTo>
                <a:lnTo>
                  <a:pt x="4809" y="978"/>
                </a:lnTo>
                <a:lnTo>
                  <a:pt x="4809" y="973"/>
                </a:lnTo>
                <a:lnTo>
                  <a:pt x="4809" y="968"/>
                </a:lnTo>
                <a:lnTo>
                  <a:pt x="4809" y="963"/>
                </a:lnTo>
                <a:lnTo>
                  <a:pt x="4809" y="958"/>
                </a:lnTo>
                <a:cubicBezTo>
                  <a:pt x="4807" y="857"/>
                  <a:pt x="4917" y="777"/>
                  <a:pt x="4989" y="779"/>
                </a:cubicBezTo>
                <a:lnTo>
                  <a:pt x="4993" y="779"/>
                </a:lnTo>
                <a:lnTo>
                  <a:pt x="4998" y="779"/>
                </a:lnTo>
                <a:lnTo>
                  <a:pt x="5003" y="779"/>
                </a:lnTo>
                <a:lnTo>
                  <a:pt x="5008" y="779"/>
                </a:lnTo>
                <a:cubicBezTo>
                  <a:pt x="5109" y="777"/>
                  <a:pt x="5189" y="887"/>
                  <a:pt x="5187" y="960"/>
                </a:cubicBezTo>
                <a:lnTo>
                  <a:pt x="5187" y="964"/>
                </a:lnTo>
                <a:lnTo>
                  <a:pt x="5187" y="964"/>
                </a:lnTo>
                <a:lnTo>
                  <a:pt x="5187" y="965"/>
                </a:lnTo>
                <a:lnTo>
                  <a:pt x="5187" y="966"/>
                </a:lnTo>
                <a:cubicBezTo>
                  <a:pt x="5187" y="975"/>
                  <a:pt x="5186" y="990"/>
                  <a:pt x="5186" y="990"/>
                </a:cubicBezTo>
                <a:lnTo>
                  <a:pt x="5185" y="990"/>
                </a:lnTo>
                <a:lnTo>
                  <a:pt x="5186" y="990"/>
                </a:lnTo>
                <a:lnTo>
                  <a:pt x="5186" y="990"/>
                </a:lnTo>
                <a:lnTo>
                  <a:pt x="5186" y="990"/>
                </a:lnTo>
                <a:lnTo>
                  <a:pt x="5186" y="990"/>
                </a:lnTo>
                <a:lnTo>
                  <a:pt x="5187" y="990"/>
                </a:lnTo>
                <a:lnTo>
                  <a:pt x="5187" y="4689"/>
                </a:lnTo>
                <a:lnTo>
                  <a:pt x="5187" y="4689"/>
                </a:lnTo>
                <a:lnTo>
                  <a:pt x="5187" y="4693"/>
                </a:lnTo>
                <a:cubicBezTo>
                  <a:pt x="5190" y="4785"/>
                  <a:pt x="5082" y="4871"/>
                  <a:pt x="5011" y="4869"/>
                </a:cubicBezTo>
                <a:lnTo>
                  <a:pt x="5007" y="4869"/>
                </a:lnTo>
                <a:lnTo>
                  <a:pt x="5002" y="4869"/>
                </a:lnTo>
                <a:lnTo>
                  <a:pt x="4998" y="4869"/>
                </a:lnTo>
                <a:lnTo>
                  <a:pt x="4993" y="4869"/>
                </a:lnTo>
                <a:lnTo>
                  <a:pt x="4988" y="4869"/>
                </a:lnTo>
                <a:cubicBezTo>
                  <a:pt x="4887" y="4873"/>
                  <a:pt x="4806" y="4757"/>
                  <a:pt x="4809" y="4692"/>
                </a:cubicBezTo>
                <a:lnTo>
                  <a:pt x="4809" y="4689"/>
                </a:lnTo>
                <a:lnTo>
                  <a:pt x="4809" y="4689"/>
                </a:lnTo>
                <a:close/>
                <a:moveTo>
                  <a:pt x="28" y="4130"/>
                </a:moveTo>
                <a:cubicBezTo>
                  <a:pt x="290" y="3422"/>
                  <a:pt x="1199" y="2919"/>
                  <a:pt x="1844" y="2938"/>
                </a:cubicBezTo>
                <a:lnTo>
                  <a:pt x="1879" y="2938"/>
                </a:lnTo>
                <a:lnTo>
                  <a:pt x="1914" y="2940"/>
                </a:lnTo>
                <a:lnTo>
                  <a:pt x="1968" y="2940"/>
                </a:lnTo>
                <a:cubicBezTo>
                  <a:pt x="3065" y="2926"/>
                  <a:pt x="3927" y="4031"/>
                  <a:pt x="3912" y="4909"/>
                </a:cubicBezTo>
                <a:lnTo>
                  <a:pt x="3912" y="4958"/>
                </a:lnTo>
                <a:lnTo>
                  <a:pt x="3910" y="5006"/>
                </a:lnTo>
                <a:lnTo>
                  <a:pt x="3910" y="5060"/>
                </a:lnTo>
                <a:cubicBezTo>
                  <a:pt x="3924" y="6157"/>
                  <a:pt x="2818" y="7019"/>
                  <a:pt x="1940" y="7003"/>
                </a:cubicBezTo>
                <a:lnTo>
                  <a:pt x="1892" y="7003"/>
                </a:lnTo>
                <a:lnTo>
                  <a:pt x="1843" y="7002"/>
                </a:lnTo>
                <a:lnTo>
                  <a:pt x="1803" y="7002"/>
                </a:lnTo>
                <a:cubicBezTo>
                  <a:pt x="971" y="7020"/>
                  <a:pt x="196" y="6307"/>
                  <a:pt x="0" y="5747"/>
                </a:cubicBezTo>
                <a:lnTo>
                  <a:pt x="1820" y="5779"/>
                </a:lnTo>
                <a:lnTo>
                  <a:pt x="1827" y="5779"/>
                </a:lnTo>
                <a:lnTo>
                  <a:pt x="1835" y="5779"/>
                </a:lnTo>
                <a:cubicBezTo>
                  <a:pt x="1982" y="5781"/>
                  <a:pt x="2099" y="5632"/>
                  <a:pt x="2094" y="5514"/>
                </a:cubicBezTo>
                <a:lnTo>
                  <a:pt x="2113" y="4436"/>
                </a:lnTo>
                <a:lnTo>
                  <a:pt x="2114" y="4429"/>
                </a:lnTo>
                <a:lnTo>
                  <a:pt x="2114" y="4422"/>
                </a:lnTo>
                <a:cubicBezTo>
                  <a:pt x="2116" y="4274"/>
                  <a:pt x="1967" y="4157"/>
                  <a:pt x="1848" y="4162"/>
                </a:cubicBezTo>
                <a:lnTo>
                  <a:pt x="28" y="4130"/>
                </a:lnTo>
                <a:close/>
                <a:moveTo>
                  <a:pt x="4954" y="7302"/>
                </a:moveTo>
                <a:lnTo>
                  <a:pt x="4954" y="5852"/>
                </a:lnTo>
                <a:lnTo>
                  <a:pt x="5665" y="5852"/>
                </a:lnTo>
                <a:lnTo>
                  <a:pt x="5665" y="7308"/>
                </a:lnTo>
                <a:lnTo>
                  <a:pt x="5670" y="7308"/>
                </a:lnTo>
                <a:lnTo>
                  <a:pt x="6000" y="7841"/>
                </a:lnTo>
                <a:lnTo>
                  <a:pt x="5995" y="7841"/>
                </a:lnTo>
                <a:lnTo>
                  <a:pt x="5608" y="9757"/>
                </a:lnTo>
                <a:lnTo>
                  <a:pt x="5002" y="9795"/>
                </a:lnTo>
                <a:lnTo>
                  <a:pt x="4612" y="7816"/>
                </a:lnTo>
                <a:lnTo>
                  <a:pt x="4620" y="7816"/>
                </a:lnTo>
                <a:lnTo>
                  <a:pt x="4954" y="73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285" name="任意多边形 284"/>
          <p:cNvSpPr/>
          <p:nvPr/>
        </p:nvSpPr>
        <p:spPr>
          <a:xfrm>
            <a:off x="8188960" y="4084955"/>
            <a:ext cx="275590" cy="27559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10" name="任意多边形 109"/>
          <p:cNvSpPr/>
          <p:nvPr/>
        </p:nvSpPr>
        <p:spPr>
          <a:xfrm>
            <a:off x="5613400" y="4104005"/>
            <a:ext cx="270510" cy="23749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icrosoft YaHei Regular" panose="020B0703020204020201" charset="-122"/>
              <a:ea typeface="Microsoft YaHei Regular" panose="020B0703020204020201" charset="-122"/>
            </a:endParaRPr>
          </a:p>
        </p:txBody>
      </p:sp>
      <p:sp>
        <p:nvSpPr>
          <p:cNvPr id="117" name="AutoShape 48"/>
          <p:cNvSpPr/>
          <p:nvPr/>
        </p:nvSpPr>
        <p:spPr bwMode="auto">
          <a:xfrm>
            <a:off x="10797223" y="4114165"/>
            <a:ext cx="215265" cy="217170"/>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Microsoft YaHei Regular" panose="020B0703020204020201" charset="-122"/>
              <a:ea typeface="Microsoft YaHei Regular" panose="020B0703020204020201" charset="-122"/>
              <a:sym typeface="Times New Roman" panose="02020503050405090304" pitchFamily="18" charset="0"/>
            </a:endParaRPr>
          </a:p>
        </p:txBody>
      </p:sp>
      <p:sp>
        <p:nvSpPr>
          <p:cNvPr id="6" name="文本框 5"/>
          <p:cNvSpPr txBox="1"/>
          <p:nvPr/>
        </p:nvSpPr>
        <p:spPr>
          <a:xfrm>
            <a:off x="0" y="300355"/>
            <a:ext cx="12192635" cy="521970"/>
          </a:xfrm>
          <a:prstGeom prst="rect">
            <a:avLst/>
          </a:prstGeom>
          <a:noFill/>
        </p:spPr>
        <p:txBody>
          <a:bodyPr wrap="square" rtlCol="0">
            <a:spAutoFit/>
          </a:bodyPr>
          <a:p>
            <a:pPr algn="ctr"/>
            <a:r>
              <a:rPr lang="zh-CN" altLang="en-US" sz="2800" spc="400">
                <a:solidFill>
                  <a:srgbClr val="4A4A4A"/>
                </a:solidFill>
                <a:effectLst/>
                <a:uFillTx/>
                <a:latin typeface="Microsoft YaHei Regular" panose="020B0703020204020201" charset="-122"/>
                <a:ea typeface="Microsoft YaHei Regular" panose="020B0703020204020201" charset="-122"/>
                <a:sym typeface="+mn-ea"/>
              </a:rPr>
              <a:t>点击添加标题</a:t>
            </a:r>
            <a:endParaRPr lang="zh-CN" altLang="en-US" sz="2800" spc="400">
              <a:solidFill>
                <a:srgbClr val="4A4A4A"/>
              </a:solidFill>
              <a:effectLst/>
              <a:uFillTx/>
              <a:latin typeface="Microsoft YaHei Regular" panose="020B0703020204020201" charset="-122"/>
              <a:ea typeface="Microsoft YaHei Regular" panose="020B0703020204020201" charset="-122"/>
              <a:sym typeface="+mn-ea"/>
            </a:endParaRPr>
          </a:p>
        </p:txBody>
      </p:sp>
      <p:sp>
        <p:nvSpPr>
          <p:cNvPr id="11" name="文本框 10"/>
          <p:cNvSpPr txBox="1"/>
          <p:nvPr/>
        </p:nvSpPr>
        <p:spPr>
          <a:xfrm>
            <a:off x="4608195" y="78105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icrosoft YaHei Regular" panose="020B0703020204020201" charset="-122"/>
                <a:ea typeface="Microsoft YaHei Regular" panose="020B0703020204020201" charset="-122"/>
              </a:rPr>
              <a:t>Click on the title</a:t>
            </a:r>
            <a:endParaRPr lang="zh-CN" altLang="en-US" sz="1200">
              <a:solidFill>
                <a:schemeClr val="bg1">
                  <a:lumMod val="50000"/>
                </a:schemeClr>
              </a:solidFill>
              <a:effectLst/>
              <a:latin typeface="Microsoft YaHei Regular" panose="020B0703020204020201" charset="-122"/>
              <a:ea typeface="Microsoft YaHei Regular" panose="020B0703020204020201" charset="-122"/>
            </a:endParaRPr>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UNIT_PLACING_PICTURE_USER_VIEWPORT" val="{&quot;height&quot;:15840,&quot;width&quot;:7781}"/>
</p:tagLst>
</file>

<file path=ppt/tags/tag72.xml><?xml version="1.0" encoding="utf-8"?>
<p:tagLst xmlns:p="http://schemas.openxmlformats.org/presentationml/2006/main">
  <p:tag name="KSO_WM_UNIT_PLACING_PICTURE_USER_VIEWPORT" val="{&quot;height&quot;:15840,&quot;width&quot;:7781}"/>
</p:tagLst>
</file>

<file path=ppt/tags/tag73.xml><?xml version="1.0" encoding="utf-8"?>
<p:tagLst xmlns:p="http://schemas.openxmlformats.org/presentationml/2006/main">
  <p:tag name="KSO_WM_UNIT_PLACING_PICTURE_USER_VIEWPORT" val="{&quot;height&quot;:15840,&quot;width&quot;:7781}"/>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4387</Words>
  <Application>WPS 演示</Application>
  <PresentationFormat>宽屏</PresentationFormat>
  <Paragraphs>518</Paragraphs>
  <Slides>22</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方正书宋_GBK</vt:lpstr>
      <vt:lpstr>Wingdings</vt:lpstr>
      <vt:lpstr>微软雅黑</vt:lpstr>
      <vt:lpstr>Wingdings</vt:lpstr>
      <vt:lpstr>汉仪雅酷黑-95J</vt:lpstr>
      <vt:lpstr>苹方-简</vt:lpstr>
      <vt:lpstr>Bebas</vt:lpstr>
      <vt:lpstr>Source Han Sans CN Regular</vt:lpstr>
      <vt:lpstr>Microsoft YaHei Regular</vt:lpstr>
      <vt:lpstr>Times New Roman</vt:lpstr>
      <vt:lpstr>汉仪君黑-75简</vt:lpstr>
      <vt:lpstr>SimSong Regular</vt:lpstr>
      <vt:lpstr>宋体</vt:lpstr>
      <vt:lpstr>Arial Unicode MS</vt:lpstr>
      <vt:lpstr>Calibri</vt:lpstr>
      <vt:lpstr>Helvetica Neue</vt:lpstr>
      <vt:lpstr>汉仪书宋二KW</vt:lpstr>
      <vt:lpstr>Thonburi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启智设计</dc:creator>
  <cp:lastModifiedBy>ruhe</cp:lastModifiedBy>
  <cp:revision>173</cp:revision>
  <dcterms:created xsi:type="dcterms:W3CDTF">2022-09-06T01:10:17Z</dcterms:created>
  <dcterms:modified xsi:type="dcterms:W3CDTF">2022-09-06T01:10:17Z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2052-3.9.6.6441</vt:lpwstr>
  </property>
  <property fmtid="{D5CDD505-2E9C-101B-9397-08002B2CF9AE}" pid="3" name="KSOTemplateUUID">
    <vt:lpwstr>v1.0_mb_8xdlYd4TbUPuJeZ3O6t+cQ==</vt:lpwstr>
  </property>
  <property fmtid="{D5CDD505-2E9C-101B-9397-08002B2CF9AE}" pid="4" name="ICV">
    <vt:lpwstr>9E338E6D94A8445AB1DA52B1249B9C4D</vt:lpwstr>
  </property>
</Properties>
</file>