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77" r:id="rId5"/>
    <p:sldId id="259" r:id="rId6"/>
    <p:sldId id="268" r:id="rId7"/>
    <p:sldId id="263" r:id="rId8"/>
    <p:sldId id="420" r:id="rId9"/>
    <p:sldId id="444" r:id="rId10"/>
    <p:sldId id="267" r:id="rId11"/>
    <p:sldId id="270" r:id="rId12"/>
    <p:sldId id="272" r:id="rId13"/>
    <p:sldId id="421" r:id="rId14"/>
    <p:sldId id="445" r:id="rId15"/>
    <p:sldId id="273" r:id="rId16"/>
    <p:sldId id="274" r:id="rId17"/>
    <p:sldId id="275" r:id="rId18"/>
    <p:sldId id="276" r:id="rId19"/>
    <p:sldId id="446" r:id="rId20"/>
    <p:sldId id="278" r:id="rId21"/>
    <p:sldId id="281" r:id="rId22"/>
    <p:sldId id="264" r:id="rId23"/>
    <p:sldId id="28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16C67F7-0A00-4A23-85F3-CD46A6F2CD04}">
          <p14:sldIdLst>
            <p14:sldId id="257"/>
            <p14:sldId id="258"/>
            <p14:sldId id="277"/>
            <p14:sldId id="259"/>
            <p14:sldId id="268"/>
            <p14:sldId id="263"/>
            <p14:sldId id="420"/>
            <p14:sldId id="444"/>
            <p14:sldId id="267"/>
            <p14:sldId id="270"/>
            <p14:sldId id="272"/>
            <p14:sldId id="421"/>
            <p14:sldId id="445"/>
            <p14:sldId id="273"/>
            <p14:sldId id="274"/>
            <p14:sldId id="275"/>
            <p14:sldId id="276"/>
            <p14:sldId id="446"/>
            <p14:sldId id="278"/>
            <p14:sldId id="281"/>
            <p14:sldId id="26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7AF"/>
    <a:srgbClr val="FFFFFF"/>
    <a:srgbClr val="E63A1C"/>
    <a:srgbClr val="2190FD"/>
    <a:srgbClr val="3D72C1"/>
    <a:srgbClr val="D62627"/>
    <a:srgbClr val="F9BC5A"/>
    <a:srgbClr val="21262A"/>
    <a:srgbClr val="73EBC8"/>
    <a:srgbClr val="34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3" autoAdjust="0"/>
    <p:restoredTop sz="96115" autoAdjust="0"/>
  </p:normalViewPr>
  <p:slideViewPr>
    <p:cSldViewPr snapToGrid="0" showGuides="1">
      <p:cViewPr varScale="1">
        <p:scale>
          <a:sx n="108" d="100"/>
          <a:sy n="108" d="100"/>
        </p:scale>
        <p:origin x="1758" y="138"/>
      </p:cViewPr>
      <p:guideLst>
        <p:guide pos="1291"/>
        <p:guide pos="7297"/>
        <p:guide orient="horz" pos="331"/>
        <p:guide orient="horz" pos="2278"/>
        <p:guide pos="6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66"/>
    </p:cViewPr>
  </p:sorterViewPr>
  <p:notesViewPr>
    <p:cSldViewPr snapToGrid="0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过渡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hemeOverride" Target="../theme/themeOverride10.xml"/><Relationship Id="rId5" Type="http://schemas.openxmlformats.org/officeDocument/2006/relationships/tags" Target="../tags/tag1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1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12.xml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1.svg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4" Type="http://schemas.openxmlformats.org/officeDocument/2006/relationships/slideLayout" Target="../slideLayouts/slideLayout3.xml"/><Relationship Id="rId13" Type="http://schemas.openxmlformats.org/officeDocument/2006/relationships/themeOverride" Target="../theme/themeOverride20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5077" y="2245011"/>
            <a:ext cx="7112000" cy="6153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20000"/>
                    </a:prstClr>
                  </a:outerShdw>
                </a:effectLst>
                <a:latin typeface="+mj-ea"/>
                <a:ea typeface="+mj-ea"/>
                <a:sym typeface="微软雅黑" panose="020B0703020204020201" pitchFamily="34" charset="-122"/>
              </a:rPr>
              <a:t>内蒙古大学计算机学院创业大赛</a:t>
            </a:r>
            <a:endParaRPr lang="zh-CN" altLang="en-US" sz="4000" b="1" dirty="0">
              <a:solidFill>
                <a:schemeClr val="bg1"/>
              </a:solidFill>
              <a:effectLst>
                <a:outerShdw blurRad="228600" dist="38100" dir="5400000" algn="t" rotWithShape="0">
                  <a:prstClr val="black">
                    <a:alpha val="20000"/>
                  </a:prstClr>
                </a:outerShdw>
              </a:effectLst>
              <a:latin typeface="+mj-ea"/>
              <a:ea typeface="+mj-ea"/>
              <a:sym typeface="微软雅黑" panose="020B0703020204020201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7514" y="3009900"/>
            <a:ext cx="3317875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latin typeface="+mn-ea"/>
                <a:cs typeface="LilyUPC" pitchFamily="34" charset="-34"/>
                <a:sym typeface="微软雅黑" panose="020B0703020204020201" pitchFamily="34" charset="-122"/>
              </a:rPr>
              <a:t>Entrepreneurship Competition</a:t>
            </a:r>
            <a:endParaRPr lang="en-US" altLang="zh-CN" dirty="0">
              <a:solidFill>
                <a:schemeClr val="bg1"/>
              </a:solidFill>
              <a:latin typeface="+mn-ea"/>
              <a:cs typeface="LilyUPC" pitchFamily="34" charset="-34"/>
              <a:sym typeface="微软雅黑" panose="020B0703020204020201" pitchFamily="34" charset="-122"/>
            </a:endParaRPr>
          </a:p>
        </p:txBody>
      </p:sp>
      <p:cxnSp>
        <p:nvCxnSpPr>
          <p:cNvPr id="7" name="直线连接符 6"/>
          <p:cNvCxnSpPr/>
          <p:nvPr/>
        </p:nvCxnSpPr>
        <p:spPr>
          <a:xfrm flipH="1">
            <a:off x="2505075" y="3148330"/>
            <a:ext cx="14897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8117840" y="3148330"/>
            <a:ext cx="14427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37702" y="3969095"/>
            <a:ext cx="16002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  <a:sym typeface="微软雅黑" panose="020B0703020204020201" pitchFamily="34" charset="-122"/>
              </a:rPr>
              <a:t>主讲人：代用名</a:t>
            </a:r>
            <a:endParaRPr lang="zh-CN" altLang="en-US" dirty="0">
              <a:solidFill>
                <a:schemeClr val="bg1"/>
              </a:solidFill>
              <a:latin typeface="+mn-ea"/>
              <a:sym typeface="微软雅黑" panose="020B0703020204020201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spect="1"/>
          </p:cNvSpPr>
          <p:nvPr/>
        </p:nvSpPr>
        <p:spPr>
          <a:xfrm>
            <a:off x="1521402" y="1390667"/>
            <a:ext cx="3049732" cy="203585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4571135" y="3424021"/>
            <a:ext cx="3049732" cy="2053272"/>
          </a:xfrm>
          <a:prstGeom prst="rect">
            <a:avLst/>
          </a:prstGeom>
          <a:blipFill dpi="0" rotWithShape="1">
            <a:blip r:embed="rId3"/>
            <a:srcRect/>
            <a:stretch>
              <a:fillRect r="-1062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r="10547"/>
          <a:stretch>
            <a:fillRect/>
          </a:stretch>
        </p:blipFill>
        <p:spPr>
          <a:xfrm>
            <a:off x="7620866" y="1391919"/>
            <a:ext cx="3049732" cy="203335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21402" y="3413393"/>
            <a:ext cx="3049732" cy="20532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1134" y="1381978"/>
            <a:ext cx="3049732" cy="20532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20866" y="3412810"/>
            <a:ext cx="3049732" cy="20532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92735" y="3708854"/>
            <a:ext cx="707068" cy="70706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639867" y="4530798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40298" y="4826275"/>
            <a:ext cx="2611939" cy="309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753892" y="1643948"/>
            <a:ext cx="707068" cy="70706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687868" y="2465893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01455" y="2761369"/>
            <a:ext cx="2611939" cy="3045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805357" y="3708853"/>
            <a:ext cx="707068" cy="70706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739333" y="4530798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2920" y="4826274"/>
            <a:ext cx="2611939" cy="3098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user_209046"/>
          <p:cNvSpPr/>
          <p:nvPr/>
        </p:nvSpPr>
        <p:spPr>
          <a:xfrm>
            <a:off x="2871295" y="3877642"/>
            <a:ext cx="350060" cy="315670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ser_209046"/>
          <p:cNvSpPr/>
          <p:nvPr/>
        </p:nvSpPr>
        <p:spPr>
          <a:xfrm>
            <a:off x="5967140" y="1892243"/>
            <a:ext cx="280568" cy="270568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user_209046"/>
          <p:cNvSpPr/>
          <p:nvPr/>
        </p:nvSpPr>
        <p:spPr>
          <a:xfrm>
            <a:off x="9008682" y="3877922"/>
            <a:ext cx="300418" cy="368930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62000" y="321317"/>
            <a:ext cx="10515600" cy="458253"/>
          </a:xfrm>
        </p:spPr>
        <p:txBody>
          <a:bodyPr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梯形 44"/>
          <p:cNvSpPr/>
          <p:nvPr/>
        </p:nvSpPr>
        <p:spPr>
          <a:xfrm>
            <a:off x="4579620" y="1381325"/>
            <a:ext cx="3032760" cy="342638"/>
          </a:xfrm>
          <a:prstGeom prst="trapezoid">
            <a:avLst>
              <a:gd name="adj" fmla="val 90621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86401" y="1237813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 rot="335536">
            <a:off x="4011245" y="3746438"/>
            <a:ext cx="4233829" cy="591021"/>
          </a:xfrm>
          <a:prstGeom prst="ellipse">
            <a:avLst/>
          </a:prstGeom>
          <a:gradFill>
            <a:gsLst>
              <a:gs pos="17000">
                <a:schemeClr val="accent3">
                  <a:lumMod val="50000"/>
                  <a:alpha val="4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gradFill>
              <a:gsLst>
                <a:gs pos="17000">
                  <a:schemeClr val="accent3">
                    <a:lumMod val="50000"/>
                    <a:alpha val="2000"/>
                  </a:schemeClr>
                </a:gs>
                <a:gs pos="100000">
                  <a:srgbClr val="0070C0"/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任意多边形: 形状 13"/>
          <p:cNvSpPr/>
          <p:nvPr/>
        </p:nvSpPr>
        <p:spPr>
          <a:xfrm rot="1324234">
            <a:off x="3949885" y="3549771"/>
            <a:ext cx="4503997" cy="920646"/>
          </a:xfrm>
          <a:custGeom>
            <a:avLst/>
            <a:gdLst>
              <a:gd name="connsiteX0" fmla="*/ 2200062 w 4400126"/>
              <a:gd name="connsiteY0" fmla="*/ 76200 h 1159540"/>
              <a:gd name="connsiteX1" fmla="*/ 245320 w 4400126"/>
              <a:gd name="connsiteY1" fmla="*/ 579770 h 1159540"/>
              <a:gd name="connsiteX2" fmla="*/ 2200062 w 4400126"/>
              <a:gd name="connsiteY2" fmla="*/ 1083340 h 1159540"/>
              <a:gd name="connsiteX3" fmla="*/ 4154804 w 4400126"/>
              <a:gd name="connsiteY3" fmla="*/ 579770 h 1159540"/>
              <a:gd name="connsiteX4" fmla="*/ 2200062 w 4400126"/>
              <a:gd name="connsiteY4" fmla="*/ 76200 h 1159540"/>
              <a:gd name="connsiteX5" fmla="*/ 2200063 w 4400126"/>
              <a:gd name="connsiteY5" fmla="*/ 0 h 1159540"/>
              <a:gd name="connsiteX6" fmla="*/ 4400126 w 4400126"/>
              <a:gd name="connsiteY6" fmla="*/ 579770 h 1159540"/>
              <a:gd name="connsiteX7" fmla="*/ 2200063 w 4400126"/>
              <a:gd name="connsiteY7" fmla="*/ 1159540 h 1159540"/>
              <a:gd name="connsiteX8" fmla="*/ 0 w 4400126"/>
              <a:gd name="connsiteY8" fmla="*/ 579770 h 1159540"/>
              <a:gd name="connsiteX9" fmla="*/ 2200063 w 4400126"/>
              <a:gd name="connsiteY9" fmla="*/ 0 h 11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0126" h="1159540">
                <a:moveTo>
                  <a:pt x="2200062" y="76200"/>
                </a:moveTo>
                <a:cubicBezTo>
                  <a:pt x="1120488" y="76200"/>
                  <a:pt x="245320" y="301656"/>
                  <a:pt x="245320" y="579770"/>
                </a:cubicBezTo>
                <a:cubicBezTo>
                  <a:pt x="245320" y="857884"/>
                  <a:pt x="1120488" y="1083340"/>
                  <a:pt x="2200062" y="1083340"/>
                </a:cubicBezTo>
                <a:cubicBezTo>
                  <a:pt x="3279636" y="1083340"/>
                  <a:pt x="4154804" y="857884"/>
                  <a:pt x="4154804" y="579770"/>
                </a:cubicBezTo>
                <a:cubicBezTo>
                  <a:pt x="4154804" y="301656"/>
                  <a:pt x="3279636" y="76200"/>
                  <a:pt x="2200062" y="76200"/>
                </a:cubicBezTo>
                <a:close/>
                <a:moveTo>
                  <a:pt x="2200063" y="0"/>
                </a:moveTo>
                <a:cubicBezTo>
                  <a:pt x="3415124" y="0"/>
                  <a:pt x="4400126" y="259572"/>
                  <a:pt x="4400126" y="579770"/>
                </a:cubicBezTo>
                <a:cubicBezTo>
                  <a:pt x="4400126" y="899968"/>
                  <a:pt x="3415124" y="1159540"/>
                  <a:pt x="2200063" y="1159540"/>
                </a:cubicBezTo>
                <a:cubicBezTo>
                  <a:pt x="985002" y="1159540"/>
                  <a:pt x="0" y="899968"/>
                  <a:pt x="0" y="579770"/>
                </a:cubicBezTo>
                <a:cubicBezTo>
                  <a:pt x="0" y="259572"/>
                  <a:pt x="985002" y="0"/>
                  <a:pt x="2200063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494304" y="2939302"/>
            <a:ext cx="1238063" cy="12380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97830" y="3250556"/>
            <a:ext cx="1031011" cy="6153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点击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替换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椭圆 17"/>
          <p:cNvSpPr/>
          <p:nvPr/>
        </p:nvSpPr>
        <p:spPr>
          <a:xfrm rot="20169977">
            <a:off x="4301197" y="3764930"/>
            <a:ext cx="3624274" cy="591021"/>
          </a:xfrm>
          <a:prstGeom prst="ellipse">
            <a:avLst/>
          </a:prstGeom>
          <a:noFill/>
          <a:ln>
            <a:gradFill>
              <a:gsLst>
                <a:gs pos="17000">
                  <a:schemeClr val="accent3">
                    <a:lumMod val="50000"/>
                    <a:alpha val="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user_209046"/>
          <p:cNvSpPr/>
          <p:nvPr/>
        </p:nvSpPr>
        <p:spPr>
          <a:xfrm>
            <a:off x="8269273" y="4646596"/>
            <a:ext cx="370981" cy="313556"/>
          </a:xfrm>
          <a:custGeom>
            <a:avLst/>
            <a:gdLst>
              <a:gd name="T0" fmla="*/ 4484 w 10375"/>
              <a:gd name="T1" fmla="*/ 6967 h 8769"/>
              <a:gd name="T2" fmla="*/ 4484 w 10375"/>
              <a:gd name="T3" fmla="*/ 8374 h 8769"/>
              <a:gd name="T4" fmla="*/ 5891 w 10375"/>
              <a:gd name="T5" fmla="*/ 8374 h 8769"/>
              <a:gd name="T6" fmla="*/ 5891 w 10375"/>
              <a:gd name="T7" fmla="*/ 6967 h 8769"/>
              <a:gd name="T8" fmla="*/ 4484 w 10375"/>
              <a:gd name="T9" fmla="*/ 6967 h 8769"/>
              <a:gd name="T10" fmla="*/ 1754 w 10375"/>
              <a:gd name="T11" fmla="*/ 5262 h 8769"/>
              <a:gd name="T12" fmla="*/ 2766 w 10375"/>
              <a:gd name="T13" fmla="*/ 6423 h 8769"/>
              <a:gd name="T14" fmla="*/ 7633 w 10375"/>
              <a:gd name="T15" fmla="*/ 6423 h 8769"/>
              <a:gd name="T16" fmla="*/ 8645 w 10375"/>
              <a:gd name="T17" fmla="*/ 5262 h 8769"/>
              <a:gd name="T18" fmla="*/ 1754 w 10375"/>
              <a:gd name="T19" fmla="*/ 5262 h 8769"/>
              <a:gd name="T20" fmla="*/ 0 w 10375"/>
              <a:gd name="T21" fmla="*/ 3261 h 8769"/>
              <a:gd name="T22" fmla="*/ 1038 w 10375"/>
              <a:gd name="T23" fmla="*/ 4447 h 8769"/>
              <a:gd name="T24" fmla="*/ 9338 w 10375"/>
              <a:gd name="T25" fmla="*/ 4447 h 8769"/>
              <a:gd name="T26" fmla="*/ 10375 w 10375"/>
              <a:gd name="T27" fmla="*/ 3261 h 8769"/>
              <a:gd name="T28" fmla="*/ 0 w 10375"/>
              <a:gd name="T29" fmla="*/ 3261 h 8769"/>
              <a:gd name="T30" fmla="*/ 0 w 10375"/>
              <a:gd name="T31" fmla="*/ 3261 h 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75" h="8769">
                <a:moveTo>
                  <a:pt x="4484" y="6967"/>
                </a:moveTo>
                <a:cubicBezTo>
                  <a:pt x="4089" y="7362"/>
                  <a:pt x="4089" y="7979"/>
                  <a:pt x="4484" y="8374"/>
                </a:cubicBezTo>
                <a:cubicBezTo>
                  <a:pt x="4879" y="8769"/>
                  <a:pt x="5496" y="8769"/>
                  <a:pt x="5891" y="8374"/>
                </a:cubicBezTo>
                <a:cubicBezTo>
                  <a:pt x="6286" y="7979"/>
                  <a:pt x="6286" y="7362"/>
                  <a:pt x="5891" y="6967"/>
                </a:cubicBezTo>
                <a:cubicBezTo>
                  <a:pt x="5471" y="6571"/>
                  <a:pt x="4854" y="6571"/>
                  <a:pt x="4484" y="6967"/>
                </a:cubicBezTo>
                <a:close/>
                <a:moveTo>
                  <a:pt x="1754" y="5262"/>
                </a:moveTo>
                <a:lnTo>
                  <a:pt x="2766" y="6423"/>
                </a:lnTo>
                <a:cubicBezTo>
                  <a:pt x="4100" y="4892"/>
                  <a:pt x="6299" y="4892"/>
                  <a:pt x="7633" y="6423"/>
                </a:cubicBezTo>
                <a:lnTo>
                  <a:pt x="8645" y="5262"/>
                </a:lnTo>
                <a:cubicBezTo>
                  <a:pt x="6719" y="3088"/>
                  <a:pt x="3656" y="3088"/>
                  <a:pt x="1754" y="5262"/>
                </a:cubicBezTo>
                <a:close/>
                <a:moveTo>
                  <a:pt x="0" y="3261"/>
                </a:moveTo>
                <a:lnTo>
                  <a:pt x="1038" y="4447"/>
                </a:lnTo>
                <a:cubicBezTo>
                  <a:pt x="3335" y="1803"/>
                  <a:pt x="7040" y="1803"/>
                  <a:pt x="9338" y="4447"/>
                </a:cubicBezTo>
                <a:lnTo>
                  <a:pt x="10375" y="3261"/>
                </a:lnTo>
                <a:cubicBezTo>
                  <a:pt x="7534" y="0"/>
                  <a:pt x="2865" y="0"/>
                  <a:pt x="0" y="3261"/>
                </a:cubicBezTo>
                <a:close/>
                <a:moveTo>
                  <a:pt x="0" y="3261"/>
                </a:moveTo>
                <a:close/>
              </a:path>
            </a:pathLst>
          </a:custGeom>
          <a:solidFill>
            <a:srgbClr val="F9B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0" name="dna-scheme_72281"/>
          <p:cNvSpPr/>
          <p:nvPr/>
        </p:nvSpPr>
        <p:spPr>
          <a:xfrm>
            <a:off x="7852799" y="3003210"/>
            <a:ext cx="327732" cy="325626"/>
          </a:xfrm>
          <a:custGeom>
            <a:avLst/>
            <a:gdLst>
              <a:gd name="T0" fmla="*/ 8079 w 8242"/>
              <a:gd name="T1" fmla="*/ 2177 h 8201"/>
              <a:gd name="T2" fmla="*/ 7493 w 8242"/>
              <a:gd name="T3" fmla="*/ 2177 h 8201"/>
              <a:gd name="T4" fmla="*/ 7402 w 8242"/>
              <a:gd name="T5" fmla="*/ 2260 h 8201"/>
              <a:gd name="T6" fmla="*/ 5982 w 8242"/>
              <a:gd name="T7" fmla="*/ 840 h 8201"/>
              <a:gd name="T8" fmla="*/ 6065 w 8242"/>
              <a:gd name="T9" fmla="*/ 749 h 8201"/>
              <a:gd name="T10" fmla="*/ 6065 w 8242"/>
              <a:gd name="T11" fmla="*/ 163 h 8201"/>
              <a:gd name="T12" fmla="*/ 5478 w 8242"/>
              <a:gd name="T13" fmla="*/ 163 h 8201"/>
              <a:gd name="T14" fmla="*/ 4914 w 8242"/>
              <a:gd name="T15" fmla="*/ 2319 h 8201"/>
              <a:gd name="T16" fmla="*/ 2903 w 8242"/>
              <a:gd name="T17" fmla="*/ 2903 h 8201"/>
              <a:gd name="T18" fmla="*/ 2319 w 8242"/>
              <a:gd name="T19" fmla="*/ 4914 h 8201"/>
              <a:gd name="T20" fmla="*/ 163 w 8242"/>
              <a:gd name="T21" fmla="*/ 5478 h 8201"/>
              <a:gd name="T22" fmla="*/ 163 w 8242"/>
              <a:gd name="T23" fmla="*/ 6065 h 8201"/>
              <a:gd name="T24" fmla="*/ 456 w 8242"/>
              <a:gd name="T25" fmla="*/ 6187 h 8201"/>
              <a:gd name="T26" fmla="*/ 749 w 8242"/>
              <a:gd name="T27" fmla="*/ 6065 h 8201"/>
              <a:gd name="T28" fmla="*/ 840 w 8242"/>
              <a:gd name="T29" fmla="*/ 5982 h 8201"/>
              <a:gd name="T30" fmla="*/ 2260 w 8242"/>
              <a:gd name="T31" fmla="*/ 7402 h 8201"/>
              <a:gd name="T32" fmla="*/ 2177 w 8242"/>
              <a:gd name="T33" fmla="*/ 7493 h 8201"/>
              <a:gd name="T34" fmla="*/ 2177 w 8242"/>
              <a:gd name="T35" fmla="*/ 8079 h 8201"/>
              <a:gd name="T36" fmla="*/ 2470 w 8242"/>
              <a:gd name="T37" fmla="*/ 8201 h 8201"/>
              <a:gd name="T38" fmla="*/ 2764 w 8242"/>
              <a:gd name="T39" fmla="*/ 8079 h 8201"/>
              <a:gd name="T40" fmla="*/ 3328 w 8242"/>
              <a:gd name="T41" fmla="*/ 5923 h 8201"/>
              <a:gd name="T42" fmla="*/ 5339 w 8242"/>
              <a:gd name="T43" fmla="*/ 5339 h 8201"/>
              <a:gd name="T44" fmla="*/ 5923 w 8242"/>
              <a:gd name="T45" fmla="*/ 3328 h 8201"/>
              <a:gd name="T46" fmla="*/ 8079 w 8242"/>
              <a:gd name="T47" fmla="*/ 2764 h 8201"/>
              <a:gd name="T48" fmla="*/ 8079 w 8242"/>
              <a:gd name="T49" fmla="*/ 2177 h 8201"/>
              <a:gd name="T50" fmla="*/ 5062 w 8242"/>
              <a:gd name="T51" fmla="*/ 3179 h 8201"/>
              <a:gd name="T52" fmla="*/ 4951 w 8242"/>
              <a:gd name="T53" fmla="*/ 4499 h 8201"/>
              <a:gd name="T54" fmla="*/ 3743 w 8242"/>
              <a:gd name="T55" fmla="*/ 3291 h 8201"/>
              <a:gd name="T56" fmla="*/ 5062 w 8242"/>
              <a:gd name="T57" fmla="*/ 3179 h 8201"/>
              <a:gd name="T58" fmla="*/ 1470 w 8242"/>
              <a:gd name="T59" fmla="*/ 5708 h 8201"/>
              <a:gd name="T60" fmla="*/ 2464 w 8242"/>
              <a:gd name="T61" fmla="*/ 5778 h 8201"/>
              <a:gd name="T62" fmla="*/ 2534 w 8242"/>
              <a:gd name="T63" fmla="*/ 6772 h 8201"/>
              <a:gd name="T64" fmla="*/ 1470 w 8242"/>
              <a:gd name="T65" fmla="*/ 5708 h 8201"/>
              <a:gd name="T66" fmla="*/ 3179 w 8242"/>
              <a:gd name="T67" fmla="*/ 5063 h 8201"/>
              <a:gd name="T68" fmla="*/ 3291 w 8242"/>
              <a:gd name="T69" fmla="*/ 3743 h 8201"/>
              <a:gd name="T70" fmla="*/ 4499 w 8242"/>
              <a:gd name="T71" fmla="*/ 4951 h 8201"/>
              <a:gd name="T72" fmla="*/ 3179 w 8242"/>
              <a:gd name="T73" fmla="*/ 5063 h 8201"/>
              <a:gd name="T74" fmla="*/ 5778 w 8242"/>
              <a:gd name="T75" fmla="*/ 2464 h 8201"/>
              <a:gd name="T76" fmla="*/ 5708 w 8242"/>
              <a:gd name="T77" fmla="*/ 1470 h 8201"/>
              <a:gd name="T78" fmla="*/ 6772 w 8242"/>
              <a:gd name="T79" fmla="*/ 2534 h 8201"/>
              <a:gd name="T80" fmla="*/ 5778 w 8242"/>
              <a:gd name="T81" fmla="*/ 2464 h 8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242" h="8201">
                <a:moveTo>
                  <a:pt x="8079" y="2177"/>
                </a:moveTo>
                <a:cubicBezTo>
                  <a:pt x="7917" y="2015"/>
                  <a:pt x="7655" y="2015"/>
                  <a:pt x="7493" y="2177"/>
                </a:cubicBezTo>
                <a:cubicBezTo>
                  <a:pt x="7463" y="2207"/>
                  <a:pt x="7433" y="2234"/>
                  <a:pt x="7402" y="2260"/>
                </a:cubicBezTo>
                <a:lnTo>
                  <a:pt x="5982" y="840"/>
                </a:lnTo>
                <a:cubicBezTo>
                  <a:pt x="6008" y="809"/>
                  <a:pt x="6035" y="779"/>
                  <a:pt x="6065" y="749"/>
                </a:cubicBezTo>
                <a:cubicBezTo>
                  <a:pt x="6227" y="587"/>
                  <a:pt x="6227" y="325"/>
                  <a:pt x="6065" y="163"/>
                </a:cubicBezTo>
                <a:cubicBezTo>
                  <a:pt x="5903" y="0"/>
                  <a:pt x="5640" y="0"/>
                  <a:pt x="5478" y="163"/>
                </a:cubicBezTo>
                <a:cubicBezTo>
                  <a:pt x="4816" y="825"/>
                  <a:pt x="4808" y="1592"/>
                  <a:pt x="4914" y="2319"/>
                </a:cubicBezTo>
                <a:cubicBezTo>
                  <a:pt x="4231" y="2237"/>
                  <a:pt x="3521" y="2285"/>
                  <a:pt x="2903" y="2903"/>
                </a:cubicBezTo>
                <a:cubicBezTo>
                  <a:pt x="2285" y="3521"/>
                  <a:pt x="2237" y="4231"/>
                  <a:pt x="2319" y="4914"/>
                </a:cubicBezTo>
                <a:cubicBezTo>
                  <a:pt x="1592" y="4808"/>
                  <a:pt x="825" y="4816"/>
                  <a:pt x="163" y="5478"/>
                </a:cubicBezTo>
                <a:cubicBezTo>
                  <a:pt x="0" y="5640"/>
                  <a:pt x="0" y="5903"/>
                  <a:pt x="163" y="6065"/>
                </a:cubicBezTo>
                <a:cubicBezTo>
                  <a:pt x="244" y="6146"/>
                  <a:pt x="350" y="6187"/>
                  <a:pt x="456" y="6187"/>
                </a:cubicBezTo>
                <a:cubicBezTo>
                  <a:pt x="562" y="6187"/>
                  <a:pt x="668" y="6146"/>
                  <a:pt x="749" y="6065"/>
                </a:cubicBezTo>
                <a:cubicBezTo>
                  <a:pt x="779" y="6035"/>
                  <a:pt x="809" y="6008"/>
                  <a:pt x="840" y="5982"/>
                </a:cubicBezTo>
                <a:lnTo>
                  <a:pt x="2260" y="7402"/>
                </a:lnTo>
                <a:cubicBezTo>
                  <a:pt x="2234" y="7433"/>
                  <a:pt x="2207" y="7463"/>
                  <a:pt x="2177" y="7493"/>
                </a:cubicBezTo>
                <a:cubicBezTo>
                  <a:pt x="2015" y="7655"/>
                  <a:pt x="2015" y="7917"/>
                  <a:pt x="2177" y="8079"/>
                </a:cubicBezTo>
                <a:cubicBezTo>
                  <a:pt x="2258" y="8160"/>
                  <a:pt x="2364" y="8201"/>
                  <a:pt x="2470" y="8201"/>
                </a:cubicBezTo>
                <a:cubicBezTo>
                  <a:pt x="2576" y="8201"/>
                  <a:pt x="2683" y="8160"/>
                  <a:pt x="2764" y="8079"/>
                </a:cubicBezTo>
                <a:cubicBezTo>
                  <a:pt x="3426" y="7417"/>
                  <a:pt x="3434" y="6650"/>
                  <a:pt x="3328" y="5923"/>
                </a:cubicBezTo>
                <a:cubicBezTo>
                  <a:pt x="4011" y="6005"/>
                  <a:pt x="4721" y="5957"/>
                  <a:pt x="5339" y="5339"/>
                </a:cubicBezTo>
                <a:cubicBezTo>
                  <a:pt x="5957" y="4721"/>
                  <a:pt x="6005" y="4011"/>
                  <a:pt x="5923" y="3328"/>
                </a:cubicBezTo>
                <a:cubicBezTo>
                  <a:pt x="6650" y="3434"/>
                  <a:pt x="7417" y="3426"/>
                  <a:pt x="8079" y="2764"/>
                </a:cubicBezTo>
                <a:cubicBezTo>
                  <a:pt x="8242" y="2602"/>
                  <a:pt x="8242" y="2339"/>
                  <a:pt x="8079" y="2177"/>
                </a:cubicBezTo>
                <a:close/>
                <a:moveTo>
                  <a:pt x="5062" y="3179"/>
                </a:moveTo>
                <a:cubicBezTo>
                  <a:pt x="5151" y="3727"/>
                  <a:pt x="5166" y="4141"/>
                  <a:pt x="4951" y="4499"/>
                </a:cubicBezTo>
                <a:lnTo>
                  <a:pt x="3743" y="3291"/>
                </a:lnTo>
                <a:cubicBezTo>
                  <a:pt x="4101" y="3076"/>
                  <a:pt x="4515" y="3091"/>
                  <a:pt x="5062" y="3179"/>
                </a:cubicBezTo>
                <a:close/>
                <a:moveTo>
                  <a:pt x="1470" y="5708"/>
                </a:moveTo>
                <a:cubicBezTo>
                  <a:pt x="1753" y="5671"/>
                  <a:pt x="2076" y="5711"/>
                  <a:pt x="2464" y="5778"/>
                </a:cubicBezTo>
                <a:cubicBezTo>
                  <a:pt x="2531" y="6166"/>
                  <a:pt x="2571" y="6489"/>
                  <a:pt x="2534" y="6772"/>
                </a:cubicBezTo>
                <a:lnTo>
                  <a:pt x="1470" y="5708"/>
                </a:lnTo>
                <a:close/>
                <a:moveTo>
                  <a:pt x="3179" y="5063"/>
                </a:moveTo>
                <a:cubicBezTo>
                  <a:pt x="3091" y="4515"/>
                  <a:pt x="3076" y="4101"/>
                  <a:pt x="3291" y="3743"/>
                </a:cubicBezTo>
                <a:lnTo>
                  <a:pt x="4499" y="4951"/>
                </a:lnTo>
                <a:cubicBezTo>
                  <a:pt x="4141" y="5166"/>
                  <a:pt x="3727" y="5151"/>
                  <a:pt x="3179" y="5063"/>
                </a:cubicBezTo>
                <a:close/>
                <a:moveTo>
                  <a:pt x="5778" y="2464"/>
                </a:moveTo>
                <a:cubicBezTo>
                  <a:pt x="5711" y="2076"/>
                  <a:pt x="5671" y="1753"/>
                  <a:pt x="5708" y="1470"/>
                </a:cubicBezTo>
                <a:lnTo>
                  <a:pt x="6772" y="2534"/>
                </a:lnTo>
                <a:cubicBezTo>
                  <a:pt x="6489" y="2571"/>
                  <a:pt x="6166" y="2531"/>
                  <a:pt x="5778" y="24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椭圆 20"/>
          <p:cNvSpPr/>
          <p:nvPr/>
        </p:nvSpPr>
        <p:spPr>
          <a:xfrm>
            <a:off x="3576711" y="2553855"/>
            <a:ext cx="730463" cy="73046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user_209046"/>
          <p:cNvSpPr/>
          <p:nvPr/>
        </p:nvSpPr>
        <p:spPr>
          <a:xfrm>
            <a:off x="3781453" y="2723572"/>
            <a:ext cx="342110" cy="391029"/>
          </a:xfrm>
          <a:custGeom>
            <a:avLst/>
            <a:gdLst>
              <a:gd name="T0" fmla="*/ 8582 w 9077"/>
              <a:gd name="T1" fmla="*/ 4538 h 10373"/>
              <a:gd name="T2" fmla="*/ 9077 w 9077"/>
              <a:gd name="T3" fmla="*/ 4538 h 10373"/>
              <a:gd name="T4" fmla="*/ 9077 w 9077"/>
              <a:gd name="T5" fmla="*/ 9151 h 10373"/>
              <a:gd name="T6" fmla="*/ 7855 w 9077"/>
              <a:gd name="T7" fmla="*/ 10373 h 10373"/>
              <a:gd name="T8" fmla="*/ 4789 w 9077"/>
              <a:gd name="T9" fmla="*/ 10373 h 10373"/>
              <a:gd name="T10" fmla="*/ 4539 w 9077"/>
              <a:gd name="T11" fmla="*/ 10123 h 10373"/>
              <a:gd name="T12" fmla="*/ 4539 w 9077"/>
              <a:gd name="T13" fmla="*/ 9562 h 10373"/>
              <a:gd name="T14" fmla="*/ 4789 w 9077"/>
              <a:gd name="T15" fmla="*/ 9312 h 10373"/>
              <a:gd name="T16" fmla="*/ 7532 w 9077"/>
              <a:gd name="T17" fmla="*/ 9312 h 10373"/>
              <a:gd name="T18" fmla="*/ 8106 w 9077"/>
              <a:gd name="T19" fmla="*/ 8738 h 10373"/>
              <a:gd name="T20" fmla="*/ 8106 w 9077"/>
              <a:gd name="T21" fmla="*/ 7780 h 10373"/>
              <a:gd name="T22" fmla="*/ 6734 w 9077"/>
              <a:gd name="T23" fmla="*/ 7780 h 10373"/>
              <a:gd name="T24" fmla="*/ 6484 w 9077"/>
              <a:gd name="T25" fmla="*/ 7530 h 10373"/>
              <a:gd name="T26" fmla="*/ 6484 w 9077"/>
              <a:gd name="T27" fmla="*/ 4788 h 10373"/>
              <a:gd name="T28" fmla="*/ 6734 w 9077"/>
              <a:gd name="T29" fmla="*/ 4538 h 10373"/>
              <a:gd name="T30" fmla="*/ 8582 w 9077"/>
              <a:gd name="T31" fmla="*/ 4538 h 10373"/>
              <a:gd name="T32" fmla="*/ 8087 w 9077"/>
              <a:gd name="T33" fmla="*/ 4538 h 10373"/>
              <a:gd name="T34" fmla="*/ 8087 w 9077"/>
              <a:gd name="T35" fmla="*/ 4520 h 10373"/>
              <a:gd name="T36" fmla="*/ 4521 w 9077"/>
              <a:gd name="T37" fmla="*/ 972 h 10373"/>
              <a:gd name="T38" fmla="*/ 955 w 9077"/>
              <a:gd name="T39" fmla="*/ 4520 h 10373"/>
              <a:gd name="T40" fmla="*/ 955 w 9077"/>
              <a:gd name="T41" fmla="*/ 4538 h 10373"/>
              <a:gd name="T42" fmla="*/ 0 w 9077"/>
              <a:gd name="T43" fmla="*/ 4538 h 10373"/>
              <a:gd name="T44" fmla="*/ 0 w 9077"/>
              <a:gd name="T45" fmla="*/ 6558 h 10373"/>
              <a:gd name="T46" fmla="*/ 1222 w 9077"/>
              <a:gd name="T47" fmla="*/ 7781 h 10373"/>
              <a:gd name="T48" fmla="*/ 2343 w 9077"/>
              <a:gd name="T49" fmla="*/ 7781 h 10373"/>
              <a:gd name="T50" fmla="*/ 2593 w 9077"/>
              <a:gd name="T51" fmla="*/ 7531 h 10373"/>
              <a:gd name="T52" fmla="*/ 2593 w 9077"/>
              <a:gd name="T53" fmla="*/ 4788 h 10373"/>
              <a:gd name="T54" fmla="*/ 2343 w 9077"/>
              <a:gd name="T55" fmla="*/ 4538 h 10373"/>
              <a:gd name="T56" fmla="*/ 0 w 9077"/>
              <a:gd name="T57" fmla="*/ 4538 h 10373"/>
              <a:gd name="T58" fmla="*/ 0 w 9077"/>
              <a:gd name="T59" fmla="*/ 4516 h 10373"/>
              <a:gd name="T60" fmla="*/ 4539 w 9077"/>
              <a:gd name="T61" fmla="*/ 0 h 10373"/>
              <a:gd name="T62" fmla="*/ 9077 w 9077"/>
              <a:gd name="T63" fmla="*/ 4516 h 10373"/>
              <a:gd name="T64" fmla="*/ 9077 w 9077"/>
              <a:gd name="T65" fmla="*/ 4538 h 10373"/>
              <a:gd name="T66" fmla="*/ 8582 w 9077"/>
              <a:gd name="T67" fmla="*/ 4538 h 10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77" h="10373">
                <a:moveTo>
                  <a:pt x="8582" y="4538"/>
                </a:moveTo>
                <a:lnTo>
                  <a:pt x="9077" y="4538"/>
                </a:lnTo>
                <a:lnTo>
                  <a:pt x="9077" y="9151"/>
                </a:lnTo>
                <a:cubicBezTo>
                  <a:pt x="9077" y="9826"/>
                  <a:pt x="8530" y="10373"/>
                  <a:pt x="7855" y="10373"/>
                </a:cubicBezTo>
                <a:lnTo>
                  <a:pt x="4789" y="10373"/>
                </a:lnTo>
                <a:cubicBezTo>
                  <a:pt x="4651" y="10373"/>
                  <a:pt x="4539" y="10261"/>
                  <a:pt x="4539" y="10123"/>
                </a:cubicBezTo>
                <a:lnTo>
                  <a:pt x="4539" y="9562"/>
                </a:lnTo>
                <a:cubicBezTo>
                  <a:pt x="4539" y="9425"/>
                  <a:pt x="4651" y="9312"/>
                  <a:pt x="4789" y="9312"/>
                </a:cubicBezTo>
                <a:lnTo>
                  <a:pt x="7532" y="9312"/>
                </a:lnTo>
                <a:cubicBezTo>
                  <a:pt x="7850" y="9312"/>
                  <a:pt x="8106" y="9055"/>
                  <a:pt x="8106" y="8738"/>
                </a:cubicBezTo>
                <a:lnTo>
                  <a:pt x="8106" y="7780"/>
                </a:lnTo>
                <a:lnTo>
                  <a:pt x="6734" y="7780"/>
                </a:lnTo>
                <a:cubicBezTo>
                  <a:pt x="6596" y="7780"/>
                  <a:pt x="6484" y="7667"/>
                  <a:pt x="6484" y="7530"/>
                </a:cubicBezTo>
                <a:lnTo>
                  <a:pt x="6484" y="4788"/>
                </a:lnTo>
                <a:cubicBezTo>
                  <a:pt x="6484" y="4651"/>
                  <a:pt x="6596" y="4538"/>
                  <a:pt x="6734" y="4538"/>
                </a:cubicBezTo>
                <a:lnTo>
                  <a:pt x="8582" y="4538"/>
                </a:lnTo>
                <a:lnTo>
                  <a:pt x="8087" y="4538"/>
                </a:lnTo>
                <a:lnTo>
                  <a:pt x="8087" y="4520"/>
                </a:lnTo>
                <a:cubicBezTo>
                  <a:pt x="8087" y="2560"/>
                  <a:pt x="6491" y="972"/>
                  <a:pt x="4521" y="972"/>
                </a:cubicBezTo>
                <a:cubicBezTo>
                  <a:pt x="2552" y="972"/>
                  <a:pt x="955" y="2561"/>
                  <a:pt x="955" y="4520"/>
                </a:cubicBezTo>
                <a:lnTo>
                  <a:pt x="955" y="4538"/>
                </a:lnTo>
                <a:lnTo>
                  <a:pt x="0" y="4538"/>
                </a:lnTo>
                <a:lnTo>
                  <a:pt x="0" y="6558"/>
                </a:lnTo>
                <a:cubicBezTo>
                  <a:pt x="0" y="7233"/>
                  <a:pt x="547" y="7781"/>
                  <a:pt x="1222" y="7781"/>
                </a:cubicBezTo>
                <a:lnTo>
                  <a:pt x="2343" y="7781"/>
                </a:lnTo>
                <a:cubicBezTo>
                  <a:pt x="2481" y="7781"/>
                  <a:pt x="2593" y="7668"/>
                  <a:pt x="2593" y="7531"/>
                </a:cubicBezTo>
                <a:lnTo>
                  <a:pt x="2593" y="4788"/>
                </a:lnTo>
                <a:cubicBezTo>
                  <a:pt x="2593" y="4651"/>
                  <a:pt x="2481" y="4538"/>
                  <a:pt x="2343" y="4538"/>
                </a:cubicBezTo>
                <a:lnTo>
                  <a:pt x="0" y="4538"/>
                </a:lnTo>
                <a:lnTo>
                  <a:pt x="0" y="4516"/>
                </a:lnTo>
                <a:cubicBezTo>
                  <a:pt x="0" y="2022"/>
                  <a:pt x="2032" y="0"/>
                  <a:pt x="4539" y="0"/>
                </a:cubicBezTo>
                <a:cubicBezTo>
                  <a:pt x="7045" y="0"/>
                  <a:pt x="9077" y="2021"/>
                  <a:pt x="9077" y="4516"/>
                </a:cubicBezTo>
                <a:lnTo>
                  <a:pt x="9077" y="4538"/>
                </a:lnTo>
                <a:lnTo>
                  <a:pt x="8582" y="45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3" name="user_209046"/>
          <p:cNvSpPr/>
          <p:nvPr/>
        </p:nvSpPr>
        <p:spPr>
          <a:xfrm>
            <a:off x="4091139" y="4544306"/>
            <a:ext cx="288021" cy="354706"/>
          </a:xfrm>
          <a:custGeom>
            <a:avLst/>
            <a:gdLst>
              <a:gd name="T0" fmla="*/ 7781 w 8430"/>
              <a:gd name="T1" fmla="*/ 7127 h 10381"/>
              <a:gd name="T2" fmla="*/ 7559 w 8430"/>
              <a:gd name="T3" fmla="*/ 7127 h 10381"/>
              <a:gd name="T4" fmla="*/ 7559 w 8430"/>
              <a:gd name="T5" fmla="*/ 6663 h 10381"/>
              <a:gd name="T6" fmla="*/ 6498 w 8430"/>
              <a:gd name="T7" fmla="*/ 5838 h 10381"/>
              <a:gd name="T8" fmla="*/ 6485 w 8430"/>
              <a:gd name="T9" fmla="*/ 5838 h 10381"/>
              <a:gd name="T10" fmla="*/ 6485 w 8430"/>
              <a:gd name="T11" fmla="*/ 5189 h 10381"/>
              <a:gd name="T12" fmla="*/ 1298 w 8430"/>
              <a:gd name="T13" fmla="*/ 5189 h 10381"/>
              <a:gd name="T14" fmla="*/ 1298 w 8430"/>
              <a:gd name="T15" fmla="*/ 6486 h 10381"/>
              <a:gd name="T16" fmla="*/ 5409 w 8430"/>
              <a:gd name="T17" fmla="*/ 6486 h 10381"/>
              <a:gd name="T18" fmla="*/ 5409 w 8430"/>
              <a:gd name="T19" fmla="*/ 7134 h 10381"/>
              <a:gd name="T20" fmla="*/ 1296 w 8430"/>
              <a:gd name="T21" fmla="*/ 7134 h 10381"/>
              <a:gd name="T22" fmla="*/ 1296 w 8430"/>
              <a:gd name="T23" fmla="*/ 8432 h 10381"/>
              <a:gd name="T24" fmla="*/ 3890 w 8430"/>
              <a:gd name="T25" fmla="*/ 8432 h 10381"/>
              <a:gd name="T26" fmla="*/ 3890 w 8430"/>
              <a:gd name="T27" fmla="*/ 8442 h 10381"/>
              <a:gd name="T28" fmla="*/ 4533 w 8430"/>
              <a:gd name="T29" fmla="*/ 9280 h 10381"/>
              <a:gd name="T30" fmla="*/ 5408 w 8430"/>
              <a:gd name="T31" fmla="*/ 9280 h 10381"/>
              <a:gd name="T32" fmla="*/ 5408 w 8430"/>
              <a:gd name="T33" fmla="*/ 10377 h 10381"/>
              <a:gd name="T34" fmla="*/ 649 w 8430"/>
              <a:gd name="T35" fmla="*/ 10377 h 10381"/>
              <a:gd name="T36" fmla="*/ 0 w 8430"/>
              <a:gd name="T37" fmla="*/ 9728 h 10381"/>
              <a:gd name="T38" fmla="*/ 0 w 8430"/>
              <a:gd name="T39" fmla="*/ 3251 h 10381"/>
              <a:gd name="T40" fmla="*/ 3241 w 8430"/>
              <a:gd name="T41" fmla="*/ 3251 h 10381"/>
              <a:gd name="T42" fmla="*/ 3241 w 8430"/>
              <a:gd name="T43" fmla="*/ 3243 h 10381"/>
              <a:gd name="T44" fmla="*/ 3243 w 8430"/>
              <a:gd name="T45" fmla="*/ 3243 h 10381"/>
              <a:gd name="T46" fmla="*/ 3243 w 8430"/>
              <a:gd name="T47" fmla="*/ 1 h 10381"/>
              <a:gd name="T48" fmla="*/ 7134 w 8430"/>
              <a:gd name="T49" fmla="*/ 1 h 10381"/>
              <a:gd name="T50" fmla="*/ 7783 w 8430"/>
              <a:gd name="T51" fmla="*/ 649 h 10381"/>
              <a:gd name="T52" fmla="*/ 7783 w 8430"/>
              <a:gd name="T53" fmla="*/ 7127 h 10381"/>
              <a:gd name="T54" fmla="*/ 7781 w 8430"/>
              <a:gd name="T55" fmla="*/ 7127 h 10381"/>
              <a:gd name="T56" fmla="*/ 2594 w 8430"/>
              <a:gd name="T57" fmla="*/ 0 h 10381"/>
              <a:gd name="T58" fmla="*/ 2594 w 8430"/>
              <a:gd name="T59" fmla="*/ 2594 h 10381"/>
              <a:gd name="T60" fmla="*/ 0 w 8430"/>
              <a:gd name="T61" fmla="*/ 2594 h 10381"/>
              <a:gd name="T62" fmla="*/ 2594 w 8430"/>
              <a:gd name="T63" fmla="*/ 0 h 10381"/>
              <a:gd name="T64" fmla="*/ 7954 w 8430"/>
              <a:gd name="T65" fmla="*/ 7947 h 10381"/>
              <a:gd name="T66" fmla="*/ 8430 w 8430"/>
              <a:gd name="T67" fmla="*/ 8424 h 10381"/>
              <a:gd name="T68" fmla="*/ 8430 w 8430"/>
              <a:gd name="T69" fmla="*/ 8444 h 10381"/>
              <a:gd name="T70" fmla="*/ 7954 w 8430"/>
              <a:gd name="T71" fmla="*/ 8922 h 10381"/>
              <a:gd name="T72" fmla="*/ 6971 w 8430"/>
              <a:gd name="T73" fmla="*/ 8922 h 10381"/>
              <a:gd name="T74" fmla="*/ 6971 w 8430"/>
              <a:gd name="T75" fmla="*/ 9901 h 10381"/>
              <a:gd name="T76" fmla="*/ 6495 w 8430"/>
              <a:gd name="T77" fmla="*/ 10378 h 10381"/>
              <a:gd name="T78" fmla="*/ 6480 w 8430"/>
              <a:gd name="T79" fmla="*/ 10378 h 10381"/>
              <a:gd name="T80" fmla="*/ 5999 w 8430"/>
              <a:gd name="T81" fmla="*/ 9907 h 10381"/>
              <a:gd name="T82" fmla="*/ 5999 w 8430"/>
              <a:gd name="T83" fmla="*/ 8922 h 10381"/>
              <a:gd name="T84" fmla="*/ 5021 w 8430"/>
              <a:gd name="T85" fmla="*/ 8922 h 10381"/>
              <a:gd name="T86" fmla="*/ 4540 w 8430"/>
              <a:gd name="T87" fmla="*/ 8443 h 10381"/>
              <a:gd name="T88" fmla="*/ 4540 w 8430"/>
              <a:gd name="T89" fmla="*/ 8427 h 10381"/>
              <a:gd name="T90" fmla="*/ 5021 w 8430"/>
              <a:gd name="T91" fmla="*/ 7949 h 10381"/>
              <a:gd name="T92" fmla="*/ 5999 w 8430"/>
              <a:gd name="T93" fmla="*/ 7949 h 10381"/>
              <a:gd name="T94" fmla="*/ 5999 w 8430"/>
              <a:gd name="T95" fmla="*/ 6966 h 10381"/>
              <a:gd name="T96" fmla="*/ 6480 w 8430"/>
              <a:gd name="T97" fmla="*/ 6488 h 10381"/>
              <a:gd name="T98" fmla="*/ 6495 w 8430"/>
              <a:gd name="T99" fmla="*/ 6488 h 10381"/>
              <a:gd name="T100" fmla="*/ 6971 w 8430"/>
              <a:gd name="T101" fmla="*/ 6966 h 10381"/>
              <a:gd name="T102" fmla="*/ 6971 w 8430"/>
              <a:gd name="T103" fmla="*/ 7948 h 10381"/>
              <a:gd name="T104" fmla="*/ 7954 w 8430"/>
              <a:gd name="T105" fmla="*/ 7947 h 10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30" h="10381">
                <a:moveTo>
                  <a:pt x="7781" y="7127"/>
                </a:moveTo>
                <a:lnTo>
                  <a:pt x="7559" y="7127"/>
                </a:lnTo>
                <a:lnTo>
                  <a:pt x="7559" y="6663"/>
                </a:lnTo>
                <a:cubicBezTo>
                  <a:pt x="7559" y="6132"/>
                  <a:pt x="7019" y="5838"/>
                  <a:pt x="6498" y="5838"/>
                </a:cubicBezTo>
                <a:lnTo>
                  <a:pt x="6485" y="5838"/>
                </a:lnTo>
                <a:lnTo>
                  <a:pt x="6485" y="5189"/>
                </a:lnTo>
                <a:lnTo>
                  <a:pt x="1298" y="5189"/>
                </a:lnTo>
                <a:lnTo>
                  <a:pt x="1298" y="6486"/>
                </a:lnTo>
                <a:lnTo>
                  <a:pt x="5409" y="6486"/>
                </a:lnTo>
                <a:lnTo>
                  <a:pt x="5409" y="7134"/>
                </a:lnTo>
                <a:lnTo>
                  <a:pt x="1296" y="7134"/>
                </a:lnTo>
                <a:lnTo>
                  <a:pt x="1296" y="8432"/>
                </a:lnTo>
                <a:lnTo>
                  <a:pt x="3890" y="8432"/>
                </a:lnTo>
                <a:lnTo>
                  <a:pt x="3890" y="8442"/>
                </a:lnTo>
                <a:cubicBezTo>
                  <a:pt x="3890" y="8798"/>
                  <a:pt x="4175" y="9280"/>
                  <a:pt x="4533" y="9280"/>
                </a:cubicBezTo>
                <a:lnTo>
                  <a:pt x="5408" y="9280"/>
                </a:lnTo>
                <a:lnTo>
                  <a:pt x="5408" y="10377"/>
                </a:lnTo>
                <a:lnTo>
                  <a:pt x="649" y="10377"/>
                </a:lnTo>
                <a:cubicBezTo>
                  <a:pt x="290" y="10377"/>
                  <a:pt x="0" y="10087"/>
                  <a:pt x="0" y="9728"/>
                </a:cubicBezTo>
                <a:lnTo>
                  <a:pt x="0" y="3251"/>
                </a:lnTo>
                <a:lnTo>
                  <a:pt x="3241" y="3251"/>
                </a:lnTo>
                <a:lnTo>
                  <a:pt x="3241" y="3243"/>
                </a:lnTo>
                <a:lnTo>
                  <a:pt x="3243" y="3243"/>
                </a:lnTo>
                <a:lnTo>
                  <a:pt x="3243" y="1"/>
                </a:lnTo>
                <a:lnTo>
                  <a:pt x="7134" y="1"/>
                </a:lnTo>
                <a:cubicBezTo>
                  <a:pt x="7493" y="1"/>
                  <a:pt x="7783" y="291"/>
                  <a:pt x="7783" y="649"/>
                </a:cubicBezTo>
                <a:lnTo>
                  <a:pt x="7783" y="7127"/>
                </a:lnTo>
                <a:lnTo>
                  <a:pt x="7781" y="7127"/>
                </a:lnTo>
                <a:close/>
                <a:moveTo>
                  <a:pt x="2594" y="0"/>
                </a:moveTo>
                <a:lnTo>
                  <a:pt x="2594" y="2594"/>
                </a:lnTo>
                <a:lnTo>
                  <a:pt x="0" y="2594"/>
                </a:lnTo>
                <a:lnTo>
                  <a:pt x="2594" y="0"/>
                </a:lnTo>
                <a:close/>
                <a:moveTo>
                  <a:pt x="7954" y="7947"/>
                </a:moveTo>
                <a:cubicBezTo>
                  <a:pt x="8216" y="7947"/>
                  <a:pt x="8430" y="8161"/>
                  <a:pt x="8430" y="8424"/>
                </a:cubicBezTo>
                <a:lnTo>
                  <a:pt x="8430" y="8444"/>
                </a:lnTo>
                <a:cubicBezTo>
                  <a:pt x="8430" y="8707"/>
                  <a:pt x="8216" y="8922"/>
                  <a:pt x="7954" y="8922"/>
                </a:cubicBezTo>
                <a:lnTo>
                  <a:pt x="6971" y="8922"/>
                </a:lnTo>
                <a:lnTo>
                  <a:pt x="6971" y="9901"/>
                </a:lnTo>
                <a:cubicBezTo>
                  <a:pt x="6971" y="10163"/>
                  <a:pt x="6757" y="10378"/>
                  <a:pt x="6495" y="10378"/>
                </a:cubicBezTo>
                <a:lnTo>
                  <a:pt x="6480" y="10378"/>
                </a:lnTo>
                <a:cubicBezTo>
                  <a:pt x="6217" y="10381"/>
                  <a:pt x="6001" y="10171"/>
                  <a:pt x="5999" y="9907"/>
                </a:cubicBezTo>
                <a:lnTo>
                  <a:pt x="5999" y="8922"/>
                </a:lnTo>
                <a:lnTo>
                  <a:pt x="5021" y="8922"/>
                </a:lnTo>
                <a:cubicBezTo>
                  <a:pt x="4756" y="8923"/>
                  <a:pt x="4541" y="8708"/>
                  <a:pt x="4540" y="8443"/>
                </a:cubicBezTo>
                <a:lnTo>
                  <a:pt x="4540" y="8427"/>
                </a:lnTo>
                <a:cubicBezTo>
                  <a:pt x="4544" y="8163"/>
                  <a:pt x="4757" y="7952"/>
                  <a:pt x="5021" y="7949"/>
                </a:cubicBezTo>
                <a:lnTo>
                  <a:pt x="5999" y="7949"/>
                </a:lnTo>
                <a:lnTo>
                  <a:pt x="5999" y="6966"/>
                </a:lnTo>
                <a:cubicBezTo>
                  <a:pt x="5999" y="6702"/>
                  <a:pt x="6212" y="6488"/>
                  <a:pt x="6480" y="6488"/>
                </a:cubicBezTo>
                <a:lnTo>
                  <a:pt x="6495" y="6488"/>
                </a:lnTo>
                <a:cubicBezTo>
                  <a:pt x="6757" y="6488"/>
                  <a:pt x="6971" y="6702"/>
                  <a:pt x="6971" y="6966"/>
                </a:cubicBezTo>
                <a:lnTo>
                  <a:pt x="6971" y="7948"/>
                </a:lnTo>
                <a:lnTo>
                  <a:pt x="7954" y="79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4" name="椭圆 23"/>
          <p:cNvSpPr/>
          <p:nvPr/>
        </p:nvSpPr>
        <p:spPr>
          <a:xfrm>
            <a:off x="3869918" y="4351533"/>
            <a:ext cx="730463" cy="73046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092690" y="4438142"/>
            <a:ext cx="730463" cy="73046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51872" y="2801027"/>
            <a:ext cx="730463" cy="730463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228564" y="2406326"/>
            <a:ext cx="2438400" cy="248576"/>
          </a:xfrm>
          <a:custGeom>
            <a:avLst/>
            <a:gdLst>
              <a:gd name="connsiteX0" fmla="*/ 1962150 w 1962150"/>
              <a:gd name="connsiteY0" fmla="*/ 200025 h 200025"/>
              <a:gd name="connsiteX1" fmla="*/ 1762125 w 1962150"/>
              <a:gd name="connsiteY1" fmla="*/ 0 h 200025"/>
              <a:gd name="connsiteX2" fmla="*/ 0 w 19621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00025">
                <a:moveTo>
                  <a:pt x="1962150" y="200025"/>
                </a:moveTo>
                <a:lnTo>
                  <a:pt x="17621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228564" y="1992216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28564" y="2459485"/>
            <a:ext cx="1972410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0" name="任意多边形: 形状 29"/>
          <p:cNvSpPr/>
          <p:nvPr/>
        </p:nvSpPr>
        <p:spPr>
          <a:xfrm flipV="1">
            <a:off x="1554123" y="4998160"/>
            <a:ext cx="2438400" cy="248576"/>
          </a:xfrm>
          <a:custGeom>
            <a:avLst/>
            <a:gdLst>
              <a:gd name="connsiteX0" fmla="*/ 1962150 w 1962150"/>
              <a:gd name="connsiteY0" fmla="*/ 200025 h 200025"/>
              <a:gd name="connsiteX1" fmla="*/ 1762125 w 1962150"/>
              <a:gd name="connsiteY1" fmla="*/ 0 h 200025"/>
              <a:gd name="connsiteX2" fmla="*/ 0 w 19621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00025">
                <a:moveTo>
                  <a:pt x="1962150" y="200025"/>
                </a:moveTo>
                <a:lnTo>
                  <a:pt x="17621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542717" y="4870633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000" dirty="0"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42405" y="5285832"/>
            <a:ext cx="1972410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5" name="任意多边形: 形状 34"/>
          <p:cNvSpPr/>
          <p:nvPr/>
        </p:nvSpPr>
        <p:spPr>
          <a:xfrm flipH="1">
            <a:off x="8277474" y="2654884"/>
            <a:ext cx="2438400" cy="248576"/>
          </a:xfrm>
          <a:custGeom>
            <a:avLst/>
            <a:gdLst>
              <a:gd name="connsiteX0" fmla="*/ 1962150 w 1962150"/>
              <a:gd name="connsiteY0" fmla="*/ 200025 h 200025"/>
              <a:gd name="connsiteX1" fmla="*/ 1762125 w 1962150"/>
              <a:gd name="connsiteY1" fmla="*/ 0 h 200025"/>
              <a:gd name="connsiteX2" fmla="*/ 0 w 19621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00025">
                <a:moveTo>
                  <a:pt x="1962150" y="200025"/>
                </a:moveTo>
                <a:lnTo>
                  <a:pt x="17621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8743464" y="2710646"/>
            <a:ext cx="1972410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699874" y="2299482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000" dirty="0"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9" name="任意多边形: 形状 38"/>
          <p:cNvSpPr/>
          <p:nvPr/>
        </p:nvSpPr>
        <p:spPr>
          <a:xfrm flipH="1" flipV="1">
            <a:off x="8707008" y="5062604"/>
            <a:ext cx="2438400" cy="248576"/>
          </a:xfrm>
          <a:custGeom>
            <a:avLst/>
            <a:gdLst>
              <a:gd name="connsiteX0" fmla="*/ 1962150 w 1962150"/>
              <a:gd name="connsiteY0" fmla="*/ 200025 h 200025"/>
              <a:gd name="connsiteX1" fmla="*/ 1762125 w 1962150"/>
              <a:gd name="connsiteY1" fmla="*/ 0 h 200025"/>
              <a:gd name="connsiteX2" fmla="*/ 0 w 1962150"/>
              <a:gd name="connsiteY2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00025">
                <a:moveTo>
                  <a:pt x="1962150" y="200025"/>
                </a:moveTo>
                <a:lnTo>
                  <a:pt x="17621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9172998" y="5344730"/>
            <a:ext cx="1972410" cy="58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129498" y="4939916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000" dirty="0"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62000" y="321317"/>
            <a:ext cx="10515600" cy="458253"/>
          </a:xfrm>
        </p:spPr>
        <p:txBody>
          <a:bodyPr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402570" y="1890347"/>
            <a:ext cx="1628410" cy="3264535"/>
            <a:chOff x="2222547" y="2607742"/>
            <a:chExt cx="1150256" cy="2305963"/>
          </a:xfrm>
        </p:grpSpPr>
        <p:sp>
          <p:nvSpPr>
            <p:cNvPr id="34" name="弧形 33"/>
            <p:cNvSpPr/>
            <p:nvPr/>
          </p:nvSpPr>
          <p:spPr>
            <a:xfrm>
              <a:off x="2222547" y="2607742"/>
              <a:ext cx="1150256" cy="1150256"/>
            </a:xfrm>
            <a:prstGeom prst="arc">
              <a:avLst>
                <a:gd name="adj1" fmla="val 12675792"/>
                <a:gd name="adj2" fmla="val 19964337"/>
              </a:avLst>
            </a:prstGeom>
            <a:noFill/>
            <a:ln w="10160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2797675" y="2642870"/>
              <a:ext cx="0" cy="0"/>
            </a:xfrm>
            <a:prstGeom prst="line">
              <a:avLst/>
            </a:prstGeom>
            <a:noFill/>
            <a:ln w="1778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6" name="任意多边形: 形状 45"/>
            <p:cNvSpPr/>
            <p:nvPr/>
          </p:nvSpPr>
          <p:spPr>
            <a:xfrm>
              <a:off x="2257533" y="3182775"/>
              <a:ext cx="1080093" cy="1730930"/>
            </a:xfrm>
            <a:custGeom>
              <a:avLst/>
              <a:gdLst/>
              <a:ahLst/>
              <a:cxnLst/>
              <a:rect l="0" t="0" r="0" b="0"/>
              <a:pathLst>
                <a:path w="1080014" h="1730761">
                  <a:moveTo>
                    <a:pt x="1080000" y="0"/>
                  </a:moveTo>
                  <a:lnTo>
                    <a:pt x="1080000" y="1190760"/>
                  </a:lnTo>
                  <a:cubicBezTo>
                    <a:pt x="1080013" y="1488994"/>
                    <a:pt x="838234" y="1730760"/>
                    <a:pt x="540000" y="1730760"/>
                  </a:cubicBezTo>
                  <a:cubicBezTo>
                    <a:pt x="241779" y="1730760"/>
                    <a:pt x="0" y="1488994"/>
                    <a:pt x="0" y="1190760"/>
                  </a:cubicBezTo>
                  <a:lnTo>
                    <a:pt x="0" y="0"/>
                  </a:lnTo>
                </a:path>
              </a:pathLst>
            </a:custGeom>
            <a:noFill/>
            <a:ln w="17145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2257668" y="2642870"/>
              <a:ext cx="1080000" cy="22707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2759565" y="2224491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744147" y="3341952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0" name="iconfont-1179-866479"/>
          <p:cNvSpPr/>
          <p:nvPr/>
        </p:nvSpPr>
        <p:spPr>
          <a:xfrm>
            <a:off x="3033331" y="2428876"/>
            <a:ext cx="376084" cy="445426"/>
          </a:xfrm>
          <a:custGeom>
            <a:avLst/>
            <a:gdLst>
              <a:gd name="T0" fmla="*/ 6573 w 9390"/>
              <a:gd name="T1" fmla="*/ 3437 h 11120"/>
              <a:gd name="T2" fmla="*/ 7967 w 9390"/>
              <a:gd name="T3" fmla="*/ 1730 h 11120"/>
              <a:gd name="T4" fmla="*/ 5311 w 9390"/>
              <a:gd name="T5" fmla="*/ 1140 h 11120"/>
              <a:gd name="T6" fmla="*/ 3129 w 9390"/>
              <a:gd name="T7" fmla="*/ 876 h 11120"/>
              <a:gd name="T8" fmla="*/ 2455 w 9390"/>
              <a:gd name="T9" fmla="*/ 3147 h 11120"/>
              <a:gd name="T10" fmla="*/ 7438 w 9390"/>
              <a:gd name="T11" fmla="*/ 4336 h 11120"/>
              <a:gd name="T12" fmla="*/ 2969 w 9390"/>
              <a:gd name="T13" fmla="*/ 4006 h 11120"/>
              <a:gd name="T14" fmla="*/ 0 w 9390"/>
              <a:gd name="T15" fmla="*/ 8570 h 11120"/>
              <a:gd name="T16" fmla="*/ 6860 w 9390"/>
              <a:gd name="T17" fmla="*/ 11120 h 11120"/>
              <a:gd name="T18" fmla="*/ 7438 w 9390"/>
              <a:gd name="T19" fmla="*/ 4336 h 11120"/>
              <a:gd name="T20" fmla="*/ 5549 w 9390"/>
              <a:gd name="T21" fmla="*/ 7248 h 11120"/>
              <a:gd name="T22" fmla="*/ 5919 w 9390"/>
              <a:gd name="T23" fmla="*/ 7515 h 11120"/>
              <a:gd name="T24" fmla="*/ 6098 w 9390"/>
              <a:gd name="T25" fmla="*/ 7695 h 11120"/>
              <a:gd name="T26" fmla="*/ 5384 w 9390"/>
              <a:gd name="T27" fmla="*/ 7874 h 11120"/>
              <a:gd name="T28" fmla="*/ 5195 w 9390"/>
              <a:gd name="T29" fmla="*/ 8151 h 11120"/>
              <a:gd name="T30" fmla="*/ 5919 w 9390"/>
              <a:gd name="T31" fmla="*/ 8331 h 11120"/>
              <a:gd name="T32" fmla="*/ 5919 w 9390"/>
              <a:gd name="T33" fmla="*/ 8690 h 11120"/>
              <a:gd name="T34" fmla="*/ 5195 w 9390"/>
              <a:gd name="T35" fmla="*/ 8870 h 11120"/>
              <a:gd name="T36" fmla="*/ 5015 w 9390"/>
              <a:gd name="T37" fmla="*/ 9507 h 11120"/>
              <a:gd name="T38" fmla="*/ 4510 w 9390"/>
              <a:gd name="T39" fmla="*/ 9327 h 11120"/>
              <a:gd name="T40" fmla="*/ 4330 w 9390"/>
              <a:gd name="T41" fmla="*/ 8690 h 11120"/>
              <a:gd name="T42" fmla="*/ 3612 w 9390"/>
              <a:gd name="T43" fmla="*/ 8510 h 11120"/>
              <a:gd name="T44" fmla="*/ 4329 w 9390"/>
              <a:gd name="T45" fmla="*/ 8331 h 11120"/>
              <a:gd name="T46" fmla="*/ 4511 w 9390"/>
              <a:gd name="T47" fmla="*/ 8063 h 11120"/>
              <a:gd name="T48" fmla="*/ 3792 w 9390"/>
              <a:gd name="T49" fmla="*/ 7873 h 11120"/>
              <a:gd name="T50" fmla="*/ 3612 w 9390"/>
              <a:gd name="T51" fmla="*/ 7694 h 11120"/>
              <a:gd name="T52" fmla="*/ 3999 w 9390"/>
              <a:gd name="T53" fmla="*/ 7514 h 11120"/>
              <a:gd name="T54" fmla="*/ 3406 w 9390"/>
              <a:gd name="T55" fmla="*/ 5887 h 11120"/>
              <a:gd name="T56" fmla="*/ 3920 w 9390"/>
              <a:gd name="T57" fmla="*/ 5620 h 11120"/>
              <a:gd name="T58" fmla="*/ 4691 w 9390"/>
              <a:gd name="T59" fmla="*/ 6937 h 11120"/>
              <a:gd name="T60" fmla="*/ 5623 w 9390"/>
              <a:gd name="T61" fmla="*/ 5719 h 11120"/>
              <a:gd name="T62" fmla="*/ 6140 w 9390"/>
              <a:gd name="T63" fmla="*/ 5620 h 1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0" h="11120">
                <a:moveTo>
                  <a:pt x="3078" y="3437"/>
                </a:moveTo>
                <a:lnTo>
                  <a:pt x="6573" y="3437"/>
                </a:lnTo>
                <a:cubicBezTo>
                  <a:pt x="6809" y="3437"/>
                  <a:pt x="7036" y="3338"/>
                  <a:pt x="7187" y="3157"/>
                </a:cubicBezTo>
                <a:cubicBezTo>
                  <a:pt x="7548" y="2728"/>
                  <a:pt x="7890" y="2202"/>
                  <a:pt x="7967" y="1730"/>
                </a:cubicBezTo>
                <a:cubicBezTo>
                  <a:pt x="8121" y="786"/>
                  <a:pt x="7717" y="307"/>
                  <a:pt x="6544" y="307"/>
                </a:cubicBezTo>
                <a:cubicBezTo>
                  <a:pt x="5370" y="307"/>
                  <a:pt x="5767" y="1077"/>
                  <a:pt x="5311" y="1140"/>
                </a:cubicBezTo>
                <a:cubicBezTo>
                  <a:pt x="4971" y="1187"/>
                  <a:pt x="4983" y="739"/>
                  <a:pt x="4449" y="308"/>
                </a:cubicBezTo>
                <a:cubicBezTo>
                  <a:pt x="4066" y="0"/>
                  <a:pt x="3636" y="871"/>
                  <a:pt x="3129" y="876"/>
                </a:cubicBezTo>
                <a:cubicBezTo>
                  <a:pt x="2538" y="884"/>
                  <a:pt x="1707" y="720"/>
                  <a:pt x="1707" y="1730"/>
                </a:cubicBezTo>
                <a:cubicBezTo>
                  <a:pt x="1707" y="2138"/>
                  <a:pt x="2065" y="2690"/>
                  <a:pt x="2455" y="3147"/>
                </a:cubicBezTo>
                <a:cubicBezTo>
                  <a:pt x="2612" y="3330"/>
                  <a:pt x="2838" y="3437"/>
                  <a:pt x="3078" y="3437"/>
                </a:cubicBezTo>
                <a:close/>
                <a:moveTo>
                  <a:pt x="7438" y="4336"/>
                </a:moveTo>
                <a:cubicBezTo>
                  <a:pt x="7252" y="4125"/>
                  <a:pt x="6981" y="4006"/>
                  <a:pt x="6699" y="4006"/>
                </a:cubicBezTo>
                <a:lnTo>
                  <a:pt x="2969" y="4006"/>
                </a:lnTo>
                <a:cubicBezTo>
                  <a:pt x="2700" y="4006"/>
                  <a:pt x="2440" y="4115"/>
                  <a:pt x="2253" y="4310"/>
                </a:cubicBezTo>
                <a:cubicBezTo>
                  <a:pt x="1081" y="5538"/>
                  <a:pt x="0" y="7291"/>
                  <a:pt x="0" y="8570"/>
                </a:cubicBezTo>
                <a:cubicBezTo>
                  <a:pt x="0" y="9697"/>
                  <a:pt x="1133" y="11120"/>
                  <a:pt x="2530" y="11120"/>
                </a:cubicBezTo>
                <a:lnTo>
                  <a:pt x="6860" y="11120"/>
                </a:lnTo>
                <a:cubicBezTo>
                  <a:pt x="8257" y="11120"/>
                  <a:pt x="9390" y="9709"/>
                  <a:pt x="9390" y="8570"/>
                </a:cubicBezTo>
                <a:cubicBezTo>
                  <a:pt x="9390" y="7268"/>
                  <a:pt x="8520" y="5564"/>
                  <a:pt x="7438" y="4336"/>
                </a:cubicBezTo>
                <a:close/>
                <a:moveTo>
                  <a:pt x="6299" y="5888"/>
                </a:moveTo>
                <a:lnTo>
                  <a:pt x="5549" y="7248"/>
                </a:lnTo>
                <a:cubicBezTo>
                  <a:pt x="5483" y="7368"/>
                  <a:pt x="5570" y="7515"/>
                  <a:pt x="5706" y="7515"/>
                </a:cubicBezTo>
                <a:lnTo>
                  <a:pt x="5919" y="7515"/>
                </a:lnTo>
                <a:cubicBezTo>
                  <a:pt x="6017" y="7515"/>
                  <a:pt x="6098" y="7595"/>
                  <a:pt x="6098" y="7695"/>
                </a:cubicBezTo>
                <a:lnTo>
                  <a:pt x="6098" y="7695"/>
                </a:lnTo>
                <a:cubicBezTo>
                  <a:pt x="6098" y="7793"/>
                  <a:pt x="6018" y="7874"/>
                  <a:pt x="5919" y="7874"/>
                </a:cubicBezTo>
                <a:lnTo>
                  <a:pt x="5384" y="7874"/>
                </a:lnTo>
                <a:cubicBezTo>
                  <a:pt x="5279" y="7874"/>
                  <a:pt x="5196" y="7958"/>
                  <a:pt x="5195" y="8062"/>
                </a:cubicBezTo>
                <a:lnTo>
                  <a:pt x="5195" y="8151"/>
                </a:lnTo>
                <a:cubicBezTo>
                  <a:pt x="5195" y="8249"/>
                  <a:pt x="5275" y="8331"/>
                  <a:pt x="5375" y="8331"/>
                </a:cubicBezTo>
                <a:lnTo>
                  <a:pt x="5919" y="8331"/>
                </a:lnTo>
                <a:cubicBezTo>
                  <a:pt x="6017" y="8331"/>
                  <a:pt x="6098" y="8411"/>
                  <a:pt x="6098" y="8510"/>
                </a:cubicBezTo>
                <a:cubicBezTo>
                  <a:pt x="6098" y="8610"/>
                  <a:pt x="6018" y="8690"/>
                  <a:pt x="5919" y="8690"/>
                </a:cubicBezTo>
                <a:lnTo>
                  <a:pt x="5375" y="8690"/>
                </a:lnTo>
                <a:cubicBezTo>
                  <a:pt x="5276" y="8690"/>
                  <a:pt x="5195" y="8770"/>
                  <a:pt x="5195" y="8870"/>
                </a:cubicBezTo>
                <a:lnTo>
                  <a:pt x="5195" y="9327"/>
                </a:lnTo>
                <a:cubicBezTo>
                  <a:pt x="5195" y="9426"/>
                  <a:pt x="5115" y="9507"/>
                  <a:pt x="5015" y="9507"/>
                </a:cubicBezTo>
                <a:lnTo>
                  <a:pt x="4690" y="9507"/>
                </a:lnTo>
                <a:cubicBezTo>
                  <a:pt x="4591" y="9507"/>
                  <a:pt x="4510" y="9427"/>
                  <a:pt x="4510" y="9327"/>
                </a:cubicBezTo>
                <a:lnTo>
                  <a:pt x="4510" y="8870"/>
                </a:lnTo>
                <a:cubicBezTo>
                  <a:pt x="4510" y="8771"/>
                  <a:pt x="4430" y="8690"/>
                  <a:pt x="4330" y="8690"/>
                </a:cubicBezTo>
                <a:lnTo>
                  <a:pt x="3792" y="8690"/>
                </a:lnTo>
                <a:cubicBezTo>
                  <a:pt x="3693" y="8690"/>
                  <a:pt x="3612" y="8610"/>
                  <a:pt x="3612" y="8510"/>
                </a:cubicBezTo>
                <a:cubicBezTo>
                  <a:pt x="3612" y="8411"/>
                  <a:pt x="3692" y="8331"/>
                  <a:pt x="3792" y="8331"/>
                </a:cubicBezTo>
                <a:lnTo>
                  <a:pt x="4329" y="8331"/>
                </a:lnTo>
                <a:cubicBezTo>
                  <a:pt x="4429" y="8331"/>
                  <a:pt x="4509" y="8251"/>
                  <a:pt x="4510" y="8151"/>
                </a:cubicBezTo>
                <a:lnTo>
                  <a:pt x="4511" y="8063"/>
                </a:lnTo>
                <a:cubicBezTo>
                  <a:pt x="4512" y="7959"/>
                  <a:pt x="4427" y="7873"/>
                  <a:pt x="4322" y="7873"/>
                </a:cubicBezTo>
                <a:lnTo>
                  <a:pt x="3792" y="7873"/>
                </a:lnTo>
                <a:cubicBezTo>
                  <a:pt x="3693" y="7873"/>
                  <a:pt x="3612" y="7793"/>
                  <a:pt x="3612" y="7694"/>
                </a:cubicBezTo>
                <a:lnTo>
                  <a:pt x="3612" y="7694"/>
                </a:lnTo>
                <a:cubicBezTo>
                  <a:pt x="3612" y="7595"/>
                  <a:pt x="3692" y="7514"/>
                  <a:pt x="3792" y="7514"/>
                </a:cubicBezTo>
                <a:lnTo>
                  <a:pt x="3999" y="7514"/>
                </a:lnTo>
                <a:cubicBezTo>
                  <a:pt x="4136" y="7514"/>
                  <a:pt x="4221" y="7367"/>
                  <a:pt x="4156" y="7247"/>
                </a:cubicBezTo>
                <a:lnTo>
                  <a:pt x="3406" y="5887"/>
                </a:lnTo>
                <a:cubicBezTo>
                  <a:pt x="3340" y="5767"/>
                  <a:pt x="3426" y="5620"/>
                  <a:pt x="3562" y="5620"/>
                </a:cubicBezTo>
                <a:lnTo>
                  <a:pt x="3920" y="5620"/>
                </a:lnTo>
                <a:cubicBezTo>
                  <a:pt x="3988" y="5620"/>
                  <a:pt x="4050" y="5659"/>
                  <a:pt x="4080" y="5719"/>
                </a:cubicBezTo>
                <a:lnTo>
                  <a:pt x="4691" y="6937"/>
                </a:lnTo>
                <a:cubicBezTo>
                  <a:pt x="4756" y="7069"/>
                  <a:pt x="4945" y="7069"/>
                  <a:pt x="5012" y="6937"/>
                </a:cubicBezTo>
                <a:lnTo>
                  <a:pt x="5623" y="5719"/>
                </a:lnTo>
                <a:cubicBezTo>
                  <a:pt x="5653" y="5659"/>
                  <a:pt x="5715" y="5620"/>
                  <a:pt x="5783" y="5620"/>
                </a:cubicBezTo>
                <a:lnTo>
                  <a:pt x="6140" y="5620"/>
                </a:lnTo>
                <a:cubicBezTo>
                  <a:pt x="6278" y="5622"/>
                  <a:pt x="6365" y="5768"/>
                  <a:pt x="6299" y="58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2591780" y="3689477"/>
            <a:ext cx="1249970" cy="9807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224901" y="1899872"/>
            <a:ext cx="1628410" cy="3264430"/>
            <a:chOff x="2222547" y="2607742"/>
            <a:chExt cx="1150256" cy="2305889"/>
          </a:xfrm>
        </p:grpSpPr>
        <p:sp>
          <p:nvSpPr>
            <p:cNvPr id="53" name="弧形 52"/>
            <p:cNvSpPr/>
            <p:nvPr/>
          </p:nvSpPr>
          <p:spPr>
            <a:xfrm>
              <a:off x="2222547" y="2607742"/>
              <a:ext cx="1150256" cy="1150256"/>
            </a:xfrm>
            <a:prstGeom prst="arc">
              <a:avLst>
                <a:gd name="adj1" fmla="val 12675792"/>
                <a:gd name="adj2" fmla="val 19964337"/>
              </a:avLst>
            </a:prstGeom>
            <a:noFill/>
            <a:ln w="10160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2797675" y="2642870"/>
              <a:ext cx="0" cy="0"/>
            </a:xfrm>
            <a:prstGeom prst="line">
              <a:avLst/>
            </a:prstGeom>
            <a:noFill/>
            <a:ln w="1778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5" name="任意多边形: 形状 54"/>
            <p:cNvSpPr/>
            <p:nvPr/>
          </p:nvSpPr>
          <p:spPr>
            <a:xfrm>
              <a:off x="2257668" y="3182870"/>
              <a:ext cx="1080014" cy="1730761"/>
            </a:xfrm>
            <a:custGeom>
              <a:avLst/>
              <a:gdLst/>
              <a:ahLst/>
              <a:cxnLst/>
              <a:rect l="0" t="0" r="0" b="0"/>
              <a:pathLst>
                <a:path w="1080014" h="1730761">
                  <a:moveTo>
                    <a:pt x="1080000" y="0"/>
                  </a:moveTo>
                  <a:lnTo>
                    <a:pt x="1080000" y="1190760"/>
                  </a:lnTo>
                  <a:cubicBezTo>
                    <a:pt x="1080013" y="1488994"/>
                    <a:pt x="838234" y="1730760"/>
                    <a:pt x="540000" y="1730760"/>
                  </a:cubicBezTo>
                  <a:cubicBezTo>
                    <a:pt x="241779" y="1730760"/>
                    <a:pt x="0" y="1488994"/>
                    <a:pt x="0" y="1190760"/>
                  </a:cubicBezTo>
                  <a:lnTo>
                    <a:pt x="0" y="0"/>
                  </a:lnTo>
                </a:path>
              </a:pathLst>
            </a:custGeom>
            <a:noFill/>
            <a:ln w="17145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矩形: 圆角 55"/>
            <p:cNvSpPr/>
            <p:nvPr/>
          </p:nvSpPr>
          <p:spPr>
            <a:xfrm>
              <a:off x="2257668" y="2642870"/>
              <a:ext cx="1080000" cy="22707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椭圆 56"/>
          <p:cNvSpPr/>
          <p:nvPr/>
        </p:nvSpPr>
        <p:spPr>
          <a:xfrm>
            <a:off x="5581896" y="2224491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5581898" y="3341952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9" name="iconfont-1179-866479"/>
          <p:cNvSpPr/>
          <p:nvPr/>
        </p:nvSpPr>
        <p:spPr>
          <a:xfrm>
            <a:off x="5855662" y="2428876"/>
            <a:ext cx="376084" cy="445426"/>
          </a:xfrm>
          <a:custGeom>
            <a:avLst/>
            <a:gdLst>
              <a:gd name="T0" fmla="*/ 6573 w 9390"/>
              <a:gd name="T1" fmla="*/ 3437 h 11120"/>
              <a:gd name="T2" fmla="*/ 7967 w 9390"/>
              <a:gd name="T3" fmla="*/ 1730 h 11120"/>
              <a:gd name="T4" fmla="*/ 5311 w 9390"/>
              <a:gd name="T5" fmla="*/ 1140 h 11120"/>
              <a:gd name="T6" fmla="*/ 3129 w 9390"/>
              <a:gd name="T7" fmla="*/ 876 h 11120"/>
              <a:gd name="T8" fmla="*/ 2455 w 9390"/>
              <a:gd name="T9" fmla="*/ 3147 h 11120"/>
              <a:gd name="T10" fmla="*/ 7438 w 9390"/>
              <a:gd name="T11" fmla="*/ 4336 h 11120"/>
              <a:gd name="T12" fmla="*/ 2969 w 9390"/>
              <a:gd name="T13" fmla="*/ 4006 h 11120"/>
              <a:gd name="T14" fmla="*/ 0 w 9390"/>
              <a:gd name="T15" fmla="*/ 8570 h 11120"/>
              <a:gd name="T16" fmla="*/ 6860 w 9390"/>
              <a:gd name="T17" fmla="*/ 11120 h 11120"/>
              <a:gd name="T18" fmla="*/ 7438 w 9390"/>
              <a:gd name="T19" fmla="*/ 4336 h 11120"/>
              <a:gd name="T20" fmla="*/ 5549 w 9390"/>
              <a:gd name="T21" fmla="*/ 7248 h 11120"/>
              <a:gd name="T22" fmla="*/ 5919 w 9390"/>
              <a:gd name="T23" fmla="*/ 7515 h 11120"/>
              <a:gd name="T24" fmla="*/ 6098 w 9390"/>
              <a:gd name="T25" fmla="*/ 7695 h 11120"/>
              <a:gd name="T26" fmla="*/ 5384 w 9390"/>
              <a:gd name="T27" fmla="*/ 7874 h 11120"/>
              <a:gd name="T28" fmla="*/ 5195 w 9390"/>
              <a:gd name="T29" fmla="*/ 8151 h 11120"/>
              <a:gd name="T30" fmla="*/ 5919 w 9390"/>
              <a:gd name="T31" fmla="*/ 8331 h 11120"/>
              <a:gd name="T32" fmla="*/ 5919 w 9390"/>
              <a:gd name="T33" fmla="*/ 8690 h 11120"/>
              <a:gd name="T34" fmla="*/ 5195 w 9390"/>
              <a:gd name="T35" fmla="*/ 8870 h 11120"/>
              <a:gd name="T36" fmla="*/ 5015 w 9390"/>
              <a:gd name="T37" fmla="*/ 9507 h 11120"/>
              <a:gd name="T38" fmla="*/ 4510 w 9390"/>
              <a:gd name="T39" fmla="*/ 9327 h 11120"/>
              <a:gd name="T40" fmla="*/ 4330 w 9390"/>
              <a:gd name="T41" fmla="*/ 8690 h 11120"/>
              <a:gd name="T42" fmla="*/ 3612 w 9390"/>
              <a:gd name="T43" fmla="*/ 8510 h 11120"/>
              <a:gd name="T44" fmla="*/ 4329 w 9390"/>
              <a:gd name="T45" fmla="*/ 8331 h 11120"/>
              <a:gd name="T46" fmla="*/ 4511 w 9390"/>
              <a:gd name="T47" fmla="*/ 8063 h 11120"/>
              <a:gd name="T48" fmla="*/ 3792 w 9390"/>
              <a:gd name="T49" fmla="*/ 7873 h 11120"/>
              <a:gd name="T50" fmla="*/ 3612 w 9390"/>
              <a:gd name="T51" fmla="*/ 7694 h 11120"/>
              <a:gd name="T52" fmla="*/ 3999 w 9390"/>
              <a:gd name="T53" fmla="*/ 7514 h 11120"/>
              <a:gd name="T54" fmla="*/ 3406 w 9390"/>
              <a:gd name="T55" fmla="*/ 5887 h 11120"/>
              <a:gd name="T56" fmla="*/ 3920 w 9390"/>
              <a:gd name="T57" fmla="*/ 5620 h 11120"/>
              <a:gd name="T58" fmla="*/ 4691 w 9390"/>
              <a:gd name="T59" fmla="*/ 6937 h 11120"/>
              <a:gd name="T60" fmla="*/ 5623 w 9390"/>
              <a:gd name="T61" fmla="*/ 5719 h 11120"/>
              <a:gd name="T62" fmla="*/ 6140 w 9390"/>
              <a:gd name="T63" fmla="*/ 5620 h 1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0" h="11120">
                <a:moveTo>
                  <a:pt x="3078" y="3437"/>
                </a:moveTo>
                <a:lnTo>
                  <a:pt x="6573" y="3437"/>
                </a:lnTo>
                <a:cubicBezTo>
                  <a:pt x="6809" y="3437"/>
                  <a:pt x="7036" y="3338"/>
                  <a:pt x="7187" y="3157"/>
                </a:cubicBezTo>
                <a:cubicBezTo>
                  <a:pt x="7548" y="2728"/>
                  <a:pt x="7890" y="2202"/>
                  <a:pt x="7967" y="1730"/>
                </a:cubicBezTo>
                <a:cubicBezTo>
                  <a:pt x="8121" y="786"/>
                  <a:pt x="7717" y="307"/>
                  <a:pt x="6544" y="307"/>
                </a:cubicBezTo>
                <a:cubicBezTo>
                  <a:pt x="5370" y="307"/>
                  <a:pt x="5767" y="1077"/>
                  <a:pt x="5311" y="1140"/>
                </a:cubicBezTo>
                <a:cubicBezTo>
                  <a:pt x="4971" y="1187"/>
                  <a:pt x="4983" y="739"/>
                  <a:pt x="4449" y="308"/>
                </a:cubicBezTo>
                <a:cubicBezTo>
                  <a:pt x="4066" y="0"/>
                  <a:pt x="3636" y="871"/>
                  <a:pt x="3129" y="876"/>
                </a:cubicBezTo>
                <a:cubicBezTo>
                  <a:pt x="2538" y="884"/>
                  <a:pt x="1707" y="720"/>
                  <a:pt x="1707" y="1730"/>
                </a:cubicBezTo>
                <a:cubicBezTo>
                  <a:pt x="1707" y="2138"/>
                  <a:pt x="2065" y="2690"/>
                  <a:pt x="2455" y="3147"/>
                </a:cubicBezTo>
                <a:cubicBezTo>
                  <a:pt x="2612" y="3330"/>
                  <a:pt x="2838" y="3437"/>
                  <a:pt x="3078" y="3437"/>
                </a:cubicBezTo>
                <a:close/>
                <a:moveTo>
                  <a:pt x="7438" y="4336"/>
                </a:moveTo>
                <a:cubicBezTo>
                  <a:pt x="7252" y="4125"/>
                  <a:pt x="6981" y="4006"/>
                  <a:pt x="6699" y="4006"/>
                </a:cubicBezTo>
                <a:lnTo>
                  <a:pt x="2969" y="4006"/>
                </a:lnTo>
                <a:cubicBezTo>
                  <a:pt x="2700" y="4006"/>
                  <a:pt x="2440" y="4115"/>
                  <a:pt x="2253" y="4310"/>
                </a:cubicBezTo>
                <a:cubicBezTo>
                  <a:pt x="1081" y="5538"/>
                  <a:pt x="0" y="7291"/>
                  <a:pt x="0" y="8570"/>
                </a:cubicBezTo>
                <a:cubicBezTo>
                  <a:pt x="0" y="9697"/>
                  <a:pt x="1133" y="11120"/>
                  <a:pt x="2530" y="11120"/>
                </a:cubicBezTo>
                <a:lnTo>
                  <a:pt x="6860" y="11120"/>
                </a:lnTo>
                <a:cubicBezTo>
                  <a:pt x="8257" y="11120"/>
                  <a:pt x="9390" y="9709"/>
                  <a:pt x="9390" y="8570"/>
                </a:cubicBezTo>
                <a:cubicBezTo>
                  <a:pt x="9390" y="7268"/>
                  <a:pt x="8520" y="5564"/>
                  <a:pt x="7438" y="4336"/>
                </a:cubicBezTo>
                <a:close/>
                <a:moveTo>
                  <a:pt x="6299" y="5888"/>
                </a:moveTo>
                <a:lnTo>
                  <a:pt x="5549" y="7248"/>
                </a:lnTo>
                <a:cubicBezTo>
                  <a:pt x="5483" y="7368"/>
                  <a:pt x="5570" y="7515"/>
                  <a:pt x="5706" y="7515"/>
                </a:cubicBezTo>
                <a:lnTo>
                  <a:pt x="5919" y="7515"/>
                </a:lnTo>
                <a:cubicBezTo>
                  <a:pt x="6017" y="7515"/>
                  <a:pt x="6098" y="7595"/>
                  <a:pt x="6098" y="7695"/>
                </a:cubicBezTo>
                <a:lnTo>
                  <a:pt x="6098" y="7695"/>
                </a:lnTo>
                <a:cubicBezTo>
                  <a:pt x="6098" y="7793"/>
                  <a:pt x="6018" y="7874"/>
                  <a:pt x="5919" y="7874"/>
                </a:cubicBezTo>
                <a:lnTo>
                  <a:pt x="5384" y="7874"/>
                </a:lnTo>
                <a:cubicBezTo>
                  <a:pt x="5279" y="7874"/>
                  <a:pt x="5196" y="7958"/>
                  <a:pt x="5195" y="8062"/>
                </a:cubicBezTo>
                <a:lnTo>
                  <a:pt x="5195" y="8151"/>
                </a:lnTo>
                <a:cubicBezTo>
                  <a:pt x="5195" y="8249"/>
                  <a:pt x="5275" y="8331"/>
                  <a:pt x="5375" y="8331"/>
                </a:cubicBezTo>
                <a:lnTo>
                  <a:pt x="5919" y="8331"/>
                </a:lnTo>
                <a:cubicBezTo>
                  <a:pt x="6017" y="8331"/>
                  <a:pt x="6098" y="8411"/>
                  <a:pt x="6098" y="8510"/>
                </a:cubicBezTo>
                <a:cubicBezTo>
                  <a:pt x="6098" y="8610"/>
                  <a:pt x="6018" y="8690"/>
                  <a:pt x="5919" y="8690"/>
                </a:cubicBezTo>
                <a:lnTo>
                  <a:pt x="5375" y="8690"/>
                </a:lnTo>
                <a:cubicBezTo>
                  <a:pt x="5276" y="8690"/>
                  <a:pt x="5195" y="8770"/>
                  <a:pt x="5195" y="8870"/>
                </a:cubicBezTo>
                <a:lnTo>
                  <a:pt x="5195" y="9327"/>
                </a:lnTo>
                <a:cubicBezTo>
                  <a:pt x="5195" y="9426"/>
                  <a:pt x="5115" y="9507"/>
                  <a:pt x="5015" y="9507"/>
                </a:cubicBezTo>
                <a:lnTo>
                  <a:pt x="4690" y="9507"/>
                </a:lnTo>
                <a:cubicBezTo>
                  <a:pt x="4591" y="9507"/>
                  <a:pt x="4510" y="9427"/>
                  <a:pt x="4510" y="9327"/>
                </a:cubicBezTo>
                <a:lnTo>
                  <a:pt x="4510" y="8870"/>
                </a:lnTo>
                <a:cubicBezTo>
                  <a:pt x="4510" y="8771"/>
                  <a:pt x="4430" y="8690"/>
                  <a:pt x="4330" y="8690"/>
                </a:cubicBezTo>
                <a:lnTo>
                  <a:pt x="3792" y="8690"/>
                </a:lnTo>
                <a:cubicBezTo>
                  <a:pt x="3693" y="8690"/>
                  <a:pt x="3612" y="8610"/>
                  <a:pt x="3612" y="8510"/>
                </a:cubicBezTo>
                <a:cubicBezTo>
                  <a:pt x="3612" y="8411"/>
                  <a:pt x="3692" y="8331"/>
                  <a:pt x="3792" y="8331"/>
                </a:cubicBezTo>
                <a:lnTo>
                  <a:pt x="4329" y="8331"/>
                </a:lnTo>
                <a:cubicBezTo>
                  <a:pt x="4429" y="8331"/>
                  <a:pt x="4509" y="8251"/>
                  <a:pt x="4510" y="8151"/>
                </a:cubicBezTo>
                <a:lnTo>
                  <a:pt x="4511" y="8063"/>
                </a:lnTo>
                <a:cubicBezTo>
                  <a:pt x="4512" y="7959"/>
                  <a:pt x="4427" y="7873"/>
                  <a:pt x="4322" y="7873"/>
                </a:cubicBezTo>
                <a:lnTo>
                  <a:pt x="3792" y="7873"/>
                </a:lnTo>
                <a:cubicBezTo>
                  <a:pt x="3693" y="7873"/>
                  <a:pt x="3612" y="7793"/>
                  <a:pt x="3612" y="7694"/>
                </a:cubicBezTo>
                <a:lnTo>
                  <a:pt x="3612" y="7694"/>
                </a:lnTo>
                <a:cubicBezTo>
                  <a:pt x="3612" y="7595"/>
                  <a:pt x="3692" y="7514"/>
                  <a:pt x="3792" y="7514"/>
                </a:cubicBezTo>
                <a:lnTo>
                  <a:pt x="3999" y="7514"/>
                </a:lnTo>
                <a:cubicBezTo>
                  <a:pt x="4136" y="7514"/>
                  <a:pt x="4221" y="7367"/>
                  <a:pt x="4156" y="7247"/>
                </a:cubicBezTo>
                <a:lnTo>
                  <a:pt x="3406" y="5887"/>
                </a:lnTo>
                <a:cubicBezTo>
                  <a:pt x="3340" y="5767"/>
                  <a:pt x="3426" y="5620"/>
                  <a:pt x="3562" y="5620"/>
                </a:cubicBezTo>
                <a:lnTo>
                  <a:pt x="3920" y="5620"/>
                </a:lnTo>
                <a:cubicBezTo>
                  <a:pt x="3988" y="5620"/>
                  <a:pt x="4050" y="5659"/>
                  <a:pt x="4080" y="5719"/>
                </a:cubicBezTo>
                <a:lnTo>
                  <a:pt x="4691" y="6937"/>
                </a:lnTo>
                <a:cubicBezTo>
                  <a:pt x="4756" y="7069"/>
                  <a:pt x="4945" y="7069"/>
                  <a:pt x="5012" y="6937"/>
                </a:cubicBezTo>
                <a:lnTo>
                  <a:pt x="5623" y="5719"/>
                </a:lnTo>
                <a:cubicBezTo>
                  <a:pt x="5653" y="5659"/>
                  <a:pt x="5715" y="5620"/>
                  <a:pt x="5783" y="5620"/>
                </a:cubicBezTo>
                <a:lnTo>
                  <a:pt x="6140" y="5620"/>
                </a:lnTo>
                <a:cubicBezTo>
                  <a:pt x="6278" y="5622"/>
                  <a:pt x="6365" y="5768"/>
                  <a:pt x="6299" y="58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5414111" y="3689477"/>
            <a:ext cx="1249970" cy="9807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047232" y="1890347"/>
            <a:ext cx="1628410" cy="3264430"/>
            <a:chOff x="2222547" y="2607742"/>
            <a:chExt cx="1150256" cy="2305889"/>
          </a:xfrm>
        </p:grpSpPr>
        <p:sp>
          <p:nvSpPr>
            <p:cNvPr id="62" name="弧形 61"/>
            <p:cNvSpPr/>
            <p:nvPr/>
          </p:nvSpPr>
          <p:spPr>
            <a:xfrm>
              <a:off x="2222547" y="2607742"/>
              <a:ext cx="1150256" cy="1150256"/>
            </a:xfrm>
            <a:prstGeom prst="arc">
              <a:avLst>
                <a:gd name="adj1" fmla="val 12675792"/>
                <a:gd name="adj2" fmla="val 19964337"/>
              </a:avLst>
            </a:prstGeom>
            <a:noFill/>
            <a:ln w="10160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2797675" y="2642870"/>
              <a:ext cx="0" cy="0"/>
            </a:xfrm>
            <a:prstGeom prst="line">
              <a:avLst/>
            </a:prstGeom>
            <a:noFill/>
            <a:ln w="1778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任意多边形: 形状 63"/>
            <p:cNvSpPr/>
            <p:nvPr/>
          </p:nvSpPr>
          <p:spPr>
            <a:xfrm>
              <a:off x="2257668" y="3182870"/>
              <a:ext cx="1080014" cy="1730761"/>
            </a:xfrm>
            <a:custGeom>
              <a:avLst/>
              <a:gdLst/>
              <a:ahLst/>
              <a:cxnLst/>
              <a:rect l="0" t="0" r="0" b="0"/>
              <a:pathLst>
                <a:path w="1080014" h="1730761">
                  <a:moveTo>
                    <a:pt x="1080000" y="0"/>
                  </a:moveTo>
                  <a:lnTo>
                    <a:pt x="1080000" y="1190760"/>
                  </a:lnTo>
                  <a:cubicBezTo>
                    <a:pt x="1080013" y="1488994"/>
                    <a:pt x="838234" y="1730760"/>
                    <a:pt x="540000" y="1730760"/>
                  </a:cubicBezTo>
                  <a:cubicBezTo>
                    <a:pt x="241779" y="1730760"/>
                    <a:pt x="0" y="1488994"/>
                    <a:pt x="0" y="1190760"/>
                  </a:cubicBezTo>
                  <a:lnTo>
                    <a:pt x="0" y="0"/>
                  </a:lnTo>
                </a:path>
              </a:pathLst>
            </a:custGeom>
            <a:noFill/>
            <a:ln w="171450" cap="rnd" cmpd="sng" algn="ctr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5" name="矩形: 圆角 64"/>
            <p:cNvSpPr/>
            <p:nvPr/>
          </p:nvSpPr>
          <p:spPr>
            <a:xfrm>
              <a:off x="2257668" y="2642870"/>
              <a:ext cx="1080000" cy="227076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椭圆 65"/>
          <p:cNvSpPr/>
          <p:nvPr/>
        </p:nvSpPr>
        <p:spPr>
          <a:xfrm>
            <a:off x="8404227" y="2224491"/>
            <a:ext cx="914400" cy="914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8404227" y="3341952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8" name="iconfont-1179-866479"/>
          <p:cNvSpPr/>
          <p:nvPr/>
        </p:nvSpPr>
        <p:spPr>
          <a:xfrm>
            <a:off x="8678628" y="2428876"/>
            <a:ext cx="376084" cy="445426"/>
          </a:xfrm>
          <a:custGeom>
            <a:avLst/>
            <a:gdLst>
              <a:gd name="T0" fmla="*/ 6573 w 9390"/>
              <a:gd name="T1" fmla="*/ 3437 h 11120"/>
              <a:gd name="T2" fmla="*/ 7967 w 9390"/>
              <a:gd name="T3" fmla="*/ 1730 h 11120"/>
              <a:gd name="T4" fmla="*/ 5311 w 9390"/>
              <a:gd name="T5" fmla="*/ 1140 h 11120"/>
              <a:gd name="T6" fmla="*/ 3129 w 9390"/>
              <a:gd name="T7" fmla="*/ 876 h 11120"/>
              <a:gd name="T8" fmla="*/ 2455 w 9390"/>
              <a:gd name="T9" fmla="*/ 3147 h 11120"/>
              <a:gd name="T10" fmla="*/ 7438 w 9390"/>
              <a:gd name="T11" fmla="*/ 4336 h 11120"/>
              <a:gd name="T12" fmla="*/ 2969 w 9390"/>
              <a:gd name="T13" fmla="*/ 4006 h 11120"/>
              <a:gd name="T14" fmla="*/ 0 w 9390"/>
              <a:gd name="T15" fmla="*/ 8570 h 11120"/>
              <a:gd name="T16" fmla="*/ 6860 w 9390"/>
              <a:gd name="T17" fmla="*/ 11120 h 11120"/>
              <a:gd name="T18" fmla="*/ 7438 w 9390"/>
              <a:gd name="T19" fmla="*/ 4336 h 11120"/>
              <a:gd name="T20" fmla="*/ 5549 w 9390"/>
              <a:gd name="T21" fmla="*/ 7248 h 11120"/>
              <a:gd name="T22" fmla="*/ 5919 w 9390"/>
              <a:gd name="T23" fmla="*/ 7515 h 11120"/>
              <a:gd name="T24" fmla="*/ 6098 w 9390"/>
              <a:gd name="T25" fmla="*/ 7695 h 11120"/>
              <a:gd name="T26" fmla="*/ 5384 w 9390"/>
              <a:gd name="T27" fmla="*/ 7874 h 11120"/>
              <a:gd name="T28" fmla="*/ 5195 w 9390"/>
              <a:gd name="T29" fmla="*/ 8151 h 11120"/>
              <a:gd name="T30" fmla="*/ 5919 w 9390"/>
              <a:gd name="T31" fmla="*/ 8331 h 11120"/>
              <a:gd name="T32" fmla="*/ 5919 w 9390"/>
              <a:gd name="T33" fmla="*/ 8690 h 11120"/>
              <a:gd name="T34" fmla="*/ 5195 w 9390"/>
              <a:gd name="T35" fmla="*/ 8870 h 11120"/>
              <a:gd name="T36" fmla="*/ 5015 w 9390"/>
              <a:gd name="T37" fmla="*/ 9507 h 11120"/>
              <a:gd name="T38" fmla="*/ 4510 w 9390"/>
              <a:gd name="T39" fmla="*/ 9327 h 11120"/>
              <a:gd name="T40" fmla="*/ 4330 w 9390"/>
              <a:gd name="T41" fmla="*/ 8690 h 11120"/>
              <a:gd name="T42" fmla="*/ 3612 w 9390"/>
              <a:gd name="T43" fmla="*/ 8510 h 11120"/>
              <a:gd name="T44" fmla="*/ 4329 w 9390"/>
              <a:gd name="T45" fmla="*/ 8331 h 11120"/>
              <a:gd name="T46" fmla="*/ 4511 w 9390"/>
              <a:gd name="T47" fmla="*/ 8063 h 11120"/>
              <a:gd name="T48" fmla="*/ 3792 w 9390"/>
              <a:gd name="T49" fmla="*/ 7873 h 11120"/>
              <a:gd name="T50" fmla="*/ 3612 w 9390"/>
              <a:gd name="T51" fmla="*/ 7694 h 11120"/>
              <a:gd name="T52" fmla="*/ 3999 w 9390"/>
              <a:gd name="T53" fmla="*/ 7514 h 11120"/>
              <a:gd name="T54" fmla="*/ 3406 w 9390"/>
              <a:gd name="T55" fmla="*/ 5887 h 11120"/>
              <a:gd name="T56" fmla="*/ 3920 w 9390"/>
              <a:gd name="T57" fmla="*/ 5620 h 11120"/>
              <a:gd name="T58" fmla="*/ 4691 w 9390"/>
              <a:gd name="T59" fmla="*/ 6937 h 11120"/>
              <a:gd name="T60" fmla="*/ 5623 w 9390"/>
              <a:gd name="T61" fmla="*/ 5719 h 11120"/>
              <a:gd name="T62" fmla="*/ 6140 w 9390"/>
              <a:gd name="T63" fmla="*/ 5620 h 1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390" h="11120">
                <a:moveTo>
                  <a:pt x="3078" y="3437"/>
                </a:moveTo>
                <a:lnTo>
                  <a:pt x="6573" y="3437"/>
                </a:lnTo>
                <a:cubicBezTo>
                  <a:pt x="6809" y="3437"/>
                  <a:pt x="7036" y="3338"/>
                  <a:pt x="7187" y="3157"/>
                </a:cubicBezTo>
                <a:cubicBezTo>
                  <a:pt x="7548" y="2728"/>
                  <a:pt x="7890" y="2202"/>
                  <a:pt x="7967" y="1730"/>
                </a:cubicBezTo>
                <a:cubicBezTo>
                  <a:pt x="8121" y="786"/>
                  <a:pt x="7717" y="307"/>
                  <a:pt x="6544" y="307"/>
                </a:cubicBezTo>
                <a:cubicBezTo>
                  <a:pt x="5370" y="307"/>
                  <a:pt x="5767" y="1077"/>
                  <a:pt x="5311" y="1140"/>
                </a:cubicBezTo>
                <a:cubicBezTo>
                  <a:pt x="4971" y="1187"/>
                  <a:pt x="4983" y="739"/>
                  <a:pt x="4449" y="308"/>
                </a:cubicBezTo>
                <a:cubicBezTo>
                  <a:pt x="4066" y="0"/>
                  <a:pt x="3636" y="871"/>
                  <a:pt x="3129" y="876"/>
                </a:cubicBezTo>
                <a:cubicBezTo>
                  <a:pt x="2538" y="884"/>
                  <a:pt x="1707" y="720"/>
                  <a:pt x="1707" y="1730"/>
                </a:cubicBezTo>
                <a:cubicBezTo>
                  <a:pt x="1707" y="2138"/>
                  <a:pt x="2065" y="2690"/>
                  <a:pt x="2455" y="3147"/>
                </a:cubicBezTo>
                <a:cubicBezTo>
                  <a:pt x="2612" y="3330"/>
                  <a:pt x="2838" y="3437"/>
                  <a:pt x="3078" y="3437"/>
                </a:cubicBezTo>
                <a:close/>
                <a:moveTo>
                  <a:pt x="7438" y="4336"/>
                </a:moveTo>
                <a:cubicBezTo>
                  <a:pt x="7252" y="4125"/>
                  <a:pt x="6981" y="4006"/>
                  <a:pt x="6699" y="4006"/>
                </a:cubicBezTo>
                <a:lnTo>
                  <a:pt x="2969" y="4006"/>
                </a:lnTo>
                <a:cubicBezTo>
                  <a:pt x="2700" y="4006"/>
                  <a:pt x="2440" y="4115"/>
                  <a:pt x="2253" y="4310"/>
                </a:cubicBezTo>
                <a:cubicBezTo>
                  <a:pt x="1081" y="5538"/>
                  <a:pt x="0" y="7291"/>
                  <a:pt x="0" y="8570"/>
                </a:cubicBezTo>
                <a:cubicBezTo>
                  <a:pt x="0" y="9697"/>
                  <a:pt x="1133" y="11120"/>
                  <a:pt x="2530" y="11120"/>
                </a:cubicBezTo>
                <a:lnTo>
                  <a:pt x="6860" y="11120"/>
                </a:lnTo>
                <a:cubicBezTo>
                  <a:pt x="8257" y="11120"/>
                  <a:pt x="9390" y="9709"/>
                  <a:pt x="9390" y="8570"/>
                </a:cubicBezTo>
                <a:cubicBezTo>
                  <a:pt x="9390" y="7268"/>
                  <a:pt x="8520" y="5564"/>
                  <a:pt x="7438" y="4336"/>
                </a:cubicBezTo>
                <a:close/>
                <a:moveTo>
                  <a:pt x="6299" y="5888"/>
                </a:moveTo>
                <a:lnTo>
                  <a:pt x="5549" y="7248"/>
                </a:lnTo>
                <a:cubicBezTo>
                  <a:pt x="5483" y="7368"/>
                  <a:pt x="5570" y="7515"/>
                  <a:pt x="5706" y="7515"/>
                </a:cubicBezTo>
                <a:lnTo>
                  <a:pt x="5919" y="7515"/>
                </a:lnTo>
                <a:cubicBezTo>
                  <a:pt x="6017" y="7515"/>
                  <a:pt x="6098" y="7595"/>
                  <a:pt x="6098" y="7695"/>
                </a:cubicBezTo>
                <a:lnTo>
                  <a:pt x="6098" y="7695"/>
                </a:lnTo>
                <a:cubicBezTo>
                  <a:pt x="6098" y="7793"/>
                  <a:pt x="6018" y="7874"/>
                  <a:pt x="5919" y="7874"/>
                </a:cubicBezTo>
                <a:lnTo>
                  <a:pt x="5384" y="7874"/>
                </a:lnTo>
                <a:cubicBezTo>
                  <a:pt x="5279" y="7874"/>
                  <a:pt x="5196" y="7958"/>
                  <a:pt x="5195" y="8062"/>
                </a:cubicBezTo>
                <a:lnTo>
                  <a:pt x="5195" y="8151"/>
                </a:lnTo>
                <a:cubicBezTo>
                  <a:pt x="5195" y="8249"/>
                  <a:pt x="5275" y="8331"/>
                  <a:pt x="5375" y="8331"/>
                </a:cubicBezTo>
                <a:lnTo>
                  <a:pt x="5919" y="8331"/>
                </a:lnTo>
                <a:cubicBezTo>
                  <a:pt x="6017" y="8331"/>
                  <a:pt x="6098" y="8411"/>
                  <a:pt x="6098" y="8510"/>
                </a:cubicBezTo>
                <a:cubicBezTo>
                  <a:pt x="6098" y="8610"/>
                  <a:pt x="6018" y="8690"/>
                  <a:pt x="5919" y="8690"/>
                </a:cubicBezTo>
                <a:lnTo>
                  <a:pt x="5375" y="8690"/>
                </a:lnTo>
                <a:cubicBezTo>
                  <a:pt x="5276" y="8690"/>
                  <a:pt x="5195" y="8770"/>
                  <a:pt x="5195" y="8870"/>
                </a:cubicBezTo>
                <a:lnTo>
                  <a:pt x="5195" y="9327"/>
                </a:lnTo>
                <a:cubicBezTo>
                  <a:pt x="5195" y="9426"/>
                  <a:pt x="5115" y="9507"/>
                  <a:pt x="5015" y="9507"/>
                </a:cubicBezTo>
                <a:lnTo>
                  <a:pt x="4690" y="9507"/>
                </a:lnTo>
                <a:cubicBezTo>
                  <a:pt x="4591" y="9507"/>
                  <a:pt x="4510" y="9427"/>
                  <a:pt x="4510" y="9327"/>
                </a:cubicBezTo>
                <a:lnTo>
                  <a:pt x="4510" y="8870"/>
                </a:lnTo>
                <a:cubicBezTo>
                  <a:pt x="4510" y="8771"/>
                  <a:pt x="4430" y="8690"/>
                  <a:pt x="4330" y="8690"/>
                </a:cubicBezTo>
                <a:lnTo>
                  <a:pt x="3792" y="8690"/>
                </a:lnTo>
                <a:cubicBezTo>
                  <a:pt x="3693" y="8690"/>
                  <a:pt x="3612" y="8610"/>
                  <a:pt x="3612" y="8510"/>
                </a:cubicBezTo>
                <a:cubicBezTo>
                  <a:pt x="3612" y="8411"/>
                  <a:pt x="3692" y="8331"/>
                  <a:pt x="3792" y="8331"/>
                </a:cubicBezTo>
                <a:lnTo>
                  <a:pt x="4329" y="8331"/>
                </a:lnTo>
                <a:cubicBezTo>
                  <a:pt x="4429" y="8331"/>
                  <a:pt x="4509" y="8251"/>
                  <a:pt x="4510" y="8151"/>
                </a:cubicBezTo>
                <a:lnTo>
                  <a:pt x="4511" y="8063"/>
                </a:lnTo>
                <a:cubicBezTo>
                  <a:pt x="4512" y="7959"/>
                  <a:pt x="4427" y="7873"/>
                  <a:pt x="4322" y="7873"/>
                </a:cubicBezTo>
                <a:lnTo>
                  <a:pt x="3792" y="7873"/>
                </a:lnTo>
                <a:cubicBezTo>
                  <a:pt x="3693" y="7873"/>
                  <a:pt x="3612" y="7793"/>
                  <a:pt x="3612" y="7694"/>
                </a:cubicBezTo>
                <a:lnTo>
                  <a:pt x="3612" y="7694"/>
                </a:lnTo>
                <a:cubicBezTo>
                  <a:pt x="3612" y="7595"/>
                  <a:pt x="3692" y="7514"/>
                  <a:pt x="3792" y="7514"/>
                </a:cubicBezTo>
                <a:lnTo>
                  <a:pt x="3999" y="7514"/>
                </a:lnTo>
                <a:cubicBezTo>
                  <a:pt x="4136" y="7514"/>
                  <a:pt x="4221" y="7367"/>
                  <a:pt x="4156" y="7247"/>
                </a:cubicBezTo>
                <a:lnTo>
                  <a:pt x="3406" y="5887"/>
                </a:lnTo>
                <a:cubicBezTo>
                  <a:pt x="3340" y="5767"/>
                  <a:pt x="3426" y="5620"/>
                  <a:pt x="3562" y="5620"/>
                </a:cubicBezTo>
                <a:lnTo>
                  <a:pt x="3920" y="5620"/>
                </a:lnTo>
                <a:cubicBezTo>
                  <a:pt x="3988" y="5620"/>
                  <a:pt x="4050" y="5659"/>
                  <a:pt x="4080" y="5719"/>
                </a:cubicBezTo>
                <a:lnTo>
                  <a:pt x="4691" y="6937"/>
                </a:lnTo>
                <a:cubicBezTo>
                  <a:pt x="4756" y="7069"/>
                  <a:pt x="4945" y="7069"/>
                  <a:pt x="5012" y="6937"/>
                </a:cubicBezTo>
                <a:lnTo>
                  <a:pt x="5623" y="5719"/>
                </a:lnTo>
                <a:cubicBezTo>
                  <a:pt x="5653" y="5659"/>
                  <a:pt x="5715" y="5620"/>
                  <a:pt x="5783" y="5620"/>
                </a:cubicBezTo>
                <a:lnTo>
                  <a:pt x="6140" y="5620"/>
                </a:lnTo>
                <a:cubicBezTo>
                  <a:pt x="6278" y="5622"/>
                  <a:pt x="6365" y="5768"/>
                  <a:pt x="6299" y="58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8236442" y="3689477"/>
            <a:ext cx="1249970" cy="9807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0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70" name="矩形 73"/>
          <p:cNvSpPr/>
          <p:nvPr/>
        </p:nvSpPr>
        <p:spPr>
          <a:xfrm>
            <a:off x="3174756" y="5344990"/>
            <a:ext cx="2930769" cy="427391"/>
          </a:xfrm>
          <a:custGeom>
            <a:avLst/>
            <a:gdLst/>
            <a:ahLst/>
            <a:cxnLst/>
            <a:rect l="0" t="0" r="0" b="0"/>
            <a:pathLst>
              <a:path w="3066516" h="447187">
                <a:moveTo>
                  <a:pt x="3066515" y="0"/>
                </a:moveTo>
                <a:lnTo>
                  <a:pt x="3066515" y="267186"/>
                </a:lnTo>
                <a:cubicBezTo>
                  <a:pt x="3066515" y="366546"/>
                  <a:pt x="2985875" y="447186"/>
                  <a:pt x="2886515" y="447186"/>
                </a:cubicBezTo>
                <a:lnTo>
                  <a:pt x="180000" y="447186"/>
                </a:lnTo>
                <a:cubicBezTo>
                  <a:pt x="80640" y="447186"/>
                  <a:pt x="0" y="366546"/>
                  <a:pt x="0" y="267186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1" name="矩形 73"/>
          <p:cNvSpPr/>
          <p:nvPr/>
        </p:nvSpPr>
        <p:spPr>
          <a:xfrm flipV="1">
            <a:off x="6036446" y="1292235"/>
            <a:ext cx="2930769" cy="427391"/>
          </a:xfrm>
          <a:custGeom>
            <a:avLst/>
            <a:gdLst/>
            <a:ahLst/>
            <a:cxnLst/>
            <a:rect l="0" t="0" r="0" b="0"/>
            <a:pathLst>
              <a:path w="3066516" h="447187">
                <a:moveTo>
                  <a:pt x="3066515" y="0"/>
                </a:moveTo>
                <a:lnTo>
                  <a:pt x="3066515" y="267186"/>
                </a:lnTo>
                <a:cubicBezTo>
                  <a:pt x="3066515" y="366546"/>
                  <a:pt x="2985875" y="447186"/>
                  <a:pt x="2886515" y="447186"/>
                </a:cubicBezTo>
                <a:lnTo>
                  <a:pt x="180000" y="447186"/>
                </a:lnTo>
                <a:cubicBezTo>
                  <a:pt x="80640" y="447186"/>
                  <a:pt x="0" y="366546"/>
                  <a:pt x="0" y="267186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accent3">
                <a:lumMod val="50000"/>
              </a:schemeClr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103318" y="5263583"/>
            <a:ext cx="123825" cy="12382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5981791" y="1645039"/>
            <a:ext cx="123825" cy="123825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62000" y="321317"/>
            <a:ext cx="10515600" cy="458253"/>
          </a:xfrm>
        </p:spPr>
        <p:txBody>
          <a:bodyPr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727450" y="2675255"/>
            <a:ext cx="5172075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kumimoji="1" lang="zh-CN" altLang="en-US" sz="6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6815" y="3759200"/>
            <a:ext cx="458978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effectLst/>
                <a:latin typeface="Source Han Sans CN Regular" panose="020B0200000000000000" charset="-122"/>
                <a:ea typeface="Source Han Sans CN Regular" panose="020B0200000000000000" charset="-122"/>
                <a:cs typeface="+mn-ea"/>
                <a:sym typeface="+mn-lt"/>
              </a:rPr>
              <a:t>CLICK ON ADD RELATED TITLE WORDS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effectLst/>
              <a:latin typeface="Source Han Sans CN Regular" panose="020B0200000000000000" charset="-122"/>
              <a:ea typeface="Source Han Sans CN Regular" panose="020B0200000000000000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43225" y="2768115"/>
            <a:ext cx="803910" cy="830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1" lang="en-US" altLang="zh-CN" sz="5400" dirty="0">
                <a:solidFill>
                  <a:schemeClr val="accent3">
                    <a:lumMod val="50000"/>
                  </a:schemeClr>
                </a:solidFill>
              </a:rPr>
              <a:t>02</a:t>
            </a:r>
            <a:endParaRPr kumimoji="1" lang="en-US" altLang="zh-CN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1592979" y="0"/>
            <a:ext cx="1863111" cy="5363097"/>
          </a:xfrm>
          <a:prstGeom prst="parallelogram">
            <a:avLst>
              <a:gd name="adj" fmla="val 80775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2230354" y="0"/>
            <a:ext cx="825908" cy="2219218"/>
          </a:xfrm>
          <a:prstGeom prst="parallelogram">
            <a:avLst>
              <a:gd name="adj" fmla="val 755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53" name="直线连接符 52"/>
          <p:cNvCxnSpPr/>
          <p:nvPr/>
        </p:nvCxnSpPr>
        <p:spPr>
          <a:xfrm flipH="1">
            <a:off x="945222" y="2476072"/>
            <a:ext cx="1285132" cy="43819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1061085" y="1691084"/>
            <a:ext cx="3063240" cy="3973115"/>
          </a:xfrm>
          <a:prstGeom prst="roundRect">
            <a:avLst>
              <a:gd name="adj" fmla="val 97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10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124325" y="1691084"/>
            <a:ext cx="3063240" cy="3973115"/>
          </a:xfrm>
          <a:prstGeom prst="roundRect">
            <a:avLst>
              <a:gd name="adj" fmla="val 9786"/>
            </a:avLst>
          </a:prstGeom>
          <a:solidFill>
            <a:schemeClr val="bg1"/>
          </a:solidFill>
          <a:ln w="25400">
            <a:solidFill>
              <a:schemeClr val="accent3">
                <a:lumMod val="50000"/>
              </a:schemeClr>
            </a:solidFill>
          </a:ln>
          <a:effectLst>
            <a:reflection blurRad="6350" stA="10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80485" y="2613660"/>
            <a:ext cx="487680" cy="4876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箭头: V 形 6"/>
          <p:cNvSpPr/>
          <p:nvPr/>
        </p:nvSpPr>
        <p:spPr>
          <a:xfrm rot="5400000">
            <a:off x="4002405" y="2735580"/>
            <a:ext cx="243840" cy="243840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80485" y="4038600"/>
            <a:ext cx="487680" cy="4876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箭头: V 形 9"/>
          <p:cNvSpPr/>
          <p:nvPr/>
        </p:nvSpPr>
        <p:spPr>
          <a:xfrm rot="5400000">
            <a:off x="4002405" y="4160520"/>
            <a:ext cx="243840" cy="243840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44560" y="2899857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1650206" y="2249706"/>
            <a:ext cx="1597150" cy="485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4963099" y="2249706"/>
            <a:ext cx="1597150" cy="485874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57453" y="2899857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7187565" y="1691084"/>
            <a:ext cx="3063240" cy="3973115"/>
          </a:xfrm>
          <a:prstGeom prst="roundRect">
            <a:avLst>
              <a:gd name="adj" fmla="val 97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10000" endPos="1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98689" y="2899857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004335" y="2249706"/>
            <a:ext cx="1597150" cy="4858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椭圆 19"/>
          <p:cNvSpPr/>
          <p:nvPr/>
        </p:nvSpPr>
        <p:spPr>
          <a:xfrm flipV="1">
            <a:off x="6959916" y="2613660"/>
            <a:ext cx="487680" cy="4876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箭头: V 形 20"/>
          <p:cNvSpPr/>
          <p:nvPr/>
        </p:nvSpPr>
        <p:spPr>
          <a:xfrm rot="16200000" flipV="1">
            <a:off x="7081836" y="2735580"/>
            <a:ext cx="243840" cy="243840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 flipV="1">
            <a:off x="6959916" y="4038600"/>
            <a:ext cx="487680" cy="487680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箭头: V 形 23"/>
          <p:cNvSpPr/>
          <p:nvPr/>
        </p:nvSpPr>
        <p:spPr>
          <a:xfrm rot="16200000" flipV="1">
            <a:off x="7081836" y="4160520"/>
            <a:ext cx="243840" cy="243840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44560" y="4150159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57453" y="4150159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98689" y="4150159"/>
            <a:ext cx="2008442" cy="936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762000" y="32131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2781301" y="1492186"/>
            <a:ext cx="3016377" cy="3016378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椭圆 7"/>
          <p:cNvSpPr/>
          <p:nvPr/>
        </p:nvSpPr>
        <p:spPr>
          <a:xfrm>
            <a:off x="3659697" y="2370582"/>
            <a:ext cx="1259586" cy="125958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850292" y="1492186"/>
            <a:ext cx="878396" cy="878396"/>
          </a:xfrm>
          <a:prstGeom prst="ellipse">
            <a:avLst/>
          </a:prstGeom>
          <a:solidFill>
            <a:schemeClr val="accent3">
              <a:lumMod val="50000"/>
              <a:alpha val="31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5" name="椭圆 24"/>
          <p:cNvSpPr/>
          <p:nvPr/>
        </p:nvSpPr>
        <p:spPr>
          <a:xfrm>
            <a:off x="3063051" y="3246950"/>
            <a:ext cx="878396" cy="878396"/>
          </a:xfrm>
          <a:prstGeom prst="ellipse">
            <a:avLst/>
          </a:prstGeom>
          <a:solidFill>
            <a:schemeClr val="accent3">
              <a:lumMod val="5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6" name="椭圆 25"/>
          <p:cNvSpPr/>
          <p:nvPr/>
        </p:nvSpPr>
        <p:spPr>
          <a:xfrm>
            <a:off x="4637533" y="3246950"/>
            <a:ext cx="878396" cy="878396"/>
          </a:xfrm>
          <a:prstGeom prst="ellipse">
            <a:avLst/>
          </a:prstGeom>
          <a:solidFill>
            <a:schemeClr val="accent3">
              <a:lumMod val="50000"/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3832288" y="2893268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2861" y="1823662"/>
            <a:ext cx="711200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46646" y="3556438"/>
            <a:ext cx="711200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04557" y="3556438"/>
            <a:ext cx="711200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加号 12"/>
          <p:cNvSpPr/>
          <p:nvPr/>
        </p:nvSpPr>
        <p:spPr>
          <a:xfrm>
            <a:off x="5896661" y="2801035"/>
            <a:ext cx="398680" cy="398680"/>
          </a:xfrm>
          <a:prstGeom prst="mathPlus">
            <a:avLst>
              <a:gd name="adj1" fmla="val 17270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1" name="椭圆 30"/>
          <p:cNvSpPr/>
          <p:nvPr/>
        </p:nvSpPr>
        <p:spPr>
          <a:xfrm>
            <a:off x="6394324" y="1492186"/>
            <a:ext cx="3016377" cy="3016378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6618911" y="2835485"/>
            <a:ext cx="1258741" cy="1258742"/>
          </a:xfrm>
          <a:prstGeom prst="ellipse">
            <a:avLst/>
          </a:prstGeom>
          <a:solidFill>
            <a:schemeClr val="accent3">
              <a:lumMod val="50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413136" y="1608201"/>
            <a:ext cx="1516475" cy="15164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089193" y="3113994"/>
            <a:ext cx="1011442" cy="1011442"/>
          </a:xfrm>
          <a:prstGeom prst="ellipse">
            <a:avLst/>
          </a:prstGeom>
          <a:solidFill>
            <a:schemeClr val="accent3">
              <a:lumMod val="50000"/>
              <a:alpha val="4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14173" y="2239402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791081" y="3330972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137713" y="3464854"/>
            <a:ext cx="914400" cy="27686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81600" y="5330459"/>
            <a:ext cx="18288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点击替换内容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4405" y="5718708"/>
            <a:ext cx="4743191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3" name="梯形 42"/>
          <p:cNvSpPr/>
          <p:nvPr/>
        </p:nvSpPr>
        <p:spPr>
          <a:xfrm>
            <a:off x="1619252" y="4374945"/>
            <a:ext cx="8953498" cy="598910"/>
          </a:xfrm>
          <a:prstGeom prst="trapezoid">
            <a:avLst>
              <a:gd name="adj" fmla="val 183222"/>
            </a:avLst>
          </a:prstGeom>
          <a:gradFill>
            <a:gsLst>
              <a:gs pos="100000">
                <a:schemeClr val="accent3">
                  <a:lumMod val="50000"/>
                </a:schemeClr>
              </a:gs>
              <a:gs pos="0">
                <a:schemeClr val="accent3">
                  <a:lumMod val="50000"/>
                  <a:alpha val="0"/>
                </a:schemeClr>
              </a:gs>
            </a:gsLst>
            <a:lin ang="5400000" scaled="1"/>
          </a:gradFill>
          <a:ln cap="rnd">
            <a:gradFill>
              <a:gsLst>
                <a:gs pos="100000">
                  <a:schemeClr val="accent3">
                    <a:lumMod val="50000"/>
                  </a:schemeClr>
                </a:gs>
                <a:gs pos="1000">
                  <a:schemeClr val="accent3">
                    <a:lumMod val="50000"/>
                    <a:alpha val="0"/>
                  </a:scheme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4"/>
          <p:cNvSpPr>
            <a:spLocks noGrp="1"/>
          </p:cNvSpPr>
          <p:nvPr/>
        </p:nvSpPr>
        <p:spPr>
          <a:xfrm>
            <a:off x="762000" y="32893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/>
          <p:cNvSpPr/>
          <p:nvPr/>
        </p:nvSpPr>
        <p:spPr>
          <a:xfrm flipH="1">
            <a:off x="6310704" y="3464383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10336391" y="3689283"/>
            <a:ext cx="487870" cy="48787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文本框 57"/>
          <p:cNvSpPr txBox="1"/>
          <p:nvPr/>
        </p:nvSpPr>
        <p:spPr>
          <a:xfrm flipH="1">
            <a:off x="8890278" y="360786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9" name="矩形: 圆角 58"/>
          <p:cNvSpPr/>
          <p:nvPr/>
        </p:nvSpPr>
        <p:spPr>
          <a:xfrm flipH="1">
            <a:off x="6711950" y="1912628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flipH="1">
            <a:off x="10717213" y="2137528"/>
            <a:ext cx="487870" cy="48787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2" name="文本框 61"/>
          <p:cNvSpPr txBox="1"/>
          <p:nvPr/>
        </p:nvSpPr>
        <p:spPr>
          <a:xfrm flipH="1">
            <a:off x="9307493" y="208244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63" name="文本框 62"/>
          <p:cNvSpPr txBox="1"/>
          <p:nvPr/>
        </p:nvSpPr>
        <p:spPr>
          <a:xfrm flipH="1">
            <a:off x="7949821" y="2467832"/>
            <a:ext cx="2589594" cy="609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再缩小字号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 flipH="1">
            <a:off x="7949820" y="3995310"/>
            <a:ext cx="2159184" cy="609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1554449" y="3464383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430624" y="3689283"/>
            <a:ext cx="487870" cy="48787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0" name="user_209046"/>
          <p:cNvSpPr/>
          <p:nvPr/>
        </p:nvSpPr>
        <p:spPr>
          <a:xfrm>
            <a:off x="1554449" y="3786117"/>
            <a:ext cx="261185" cy="23552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2118538" y="360786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148842" y="1912628"/>
            <a:ext cx="4331208" cy="12984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95172" y="2137528"/>
            <a:ext cx="487870" cy="487870"/>
          </a:xfrm>
          <a:prstGeom prst="ellips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user_209046"/>
          <p:cNvSpPr/>
          <p:nvPr/>
        </p:nvSpPr>
        <p:spPr>
          <a:xfrm>
            <a:off x="1110742" y="2234362"/>
            <a:ext cx="261185" cy="235526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文本框 45"/>
          <p:cNvSpPr txBox="1"/>
          <p:nvPr/>
        </p:nvSpPr>
        <p:spPr>
          <a:xfrm>
            <a:off x="1666369" y="2082441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662218" y="2467832"/>
            <a:ext cx="2659443" cy="609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118519" y="3995310"/>
            <a:ext cx="2231601" cy="609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" name="流程图: 文档 2"/>
          <p:cNvSpPr/>
          <p:nvPr/>
        </p:nvSpPr>
        <p:spPr>
          <a:xfrm>
            <a:off x="4662488" y="1713865"/>
            <a:ext cx="2867025" cy="4157409"/>
          </a:xfrm>
          <a:prstGeom prst="flowChartDocumen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75263" y="2529953"/>
            <a:ext cx="1641476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产品特点</a:t>
            </a:r>
            <a:endParaRPr lang="zh-CN" altLang="en-US" sz="3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2512" y="3333954"/>
            <a:ext cx="2466975" cy="10929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67400" y="3160000"/>
            <a:ext cx="457200" cy="457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user_209046"/>
          <p:cNvSpPr/>
          <p:nvPr/>
        </p:nvSpPr>
        <p:spPr>
          <a:xfrm>
            <a:off x="10454521" y="3819110"/>
            <a:ext cx="257182" cy="248016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user_209046"/>
          <p:cNvSpPr/>
          <p:nvPr/>
        </p:nvSpPr>
        <p:spPr>
          <a:xfrm>
            <a:off x="10852278" y="2240563"/>
            <a:ext cx="219455" cy="269503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762000" y="32893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: 空心 12"/>
          <p:cNvSpPr/>
          <p:nvPr/>
        </p:nvSpPr>
        <p:spPr>
          <a:xfrm>
            <a:off x="1857375" y="241"/>
            <a:ext cx="8324850" cy="8324850"/>
          </a:xfrm>
          <a:prstGeom prst="donut">
            <a:avLst>
              <a:gd name="adj" fmla="val 9563"/>
            </a:avLst>
          </a:prstGeom>
          <a:gradFill>
            <a:gsLst>
              <a:gs pos="100000">
                <a:schemeClr val="accent3">
                  <a:lumMod val="50000"/>
                  <a:alpha val="5000"/>
                </a:schemeClr>
              </a:gs>
              <a:gs pos="70000">
                <a:schemeClr val="accent3">
                  <a:lumMod val="50000"/>
                  <a:alpha val="0"/>
                </a:schemeClr>
              </a:gs>
              <a:gs pos="30000">
                <a:schemeClr val="accent3">
                  <a:lumMod val="50000"/>
                  <a:alpha val="0"/>
                </a:schemeClr>
              </a:gs>
              <a:gs pos="0">
                <a:schemeClr val="accent3">
                  <a:lumMod val="50000"/>
                  <a:alpha val="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669562" y="2491753"/>
            <a:ext cx="2852876" cy="2852876"/>
          </a:xfrm>
          <a:prstGeom prst="ellipse">
            <a:avLst/>
          </a:prstGeom>
          <a:gradFill>
            <a:gsLst>
              <a:gs pos="100000">
                <a:schemeClr val="accent3">
                  <a:lumMod val="50000"/>
                  <a:alpha val="5000"/>
                </a:schemeClr>
              </a:gs>
              <a:gs pos="70000">
                <a:schemeClr val="accent3">
                  <a:lumMod val="50000"/>
                  <a:alpha val="0"/>
                </a:schemeClr>
              </a:gs>
              <a:gs pos="30000">
                <a:schemeClr val="accent3">
                  <a:lumMod val="50000"/>
                  <a:alpha val="0"/>
                </a:schemeClr>
              </a:gs>
              <a:gs pos="0">
                <a:schemeClr val="accent3">
                  <a:lumMod val="50000"/>
                  <a:alpha val="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任意多边形: 形状 27"/>
          <p:cNvSpPr/>
          <p:nvPr/>
        </p:nvSpPr>
        <p:spPr>
          <a:xfrm flipH="1">
            <a:off x="4749092" y="2490600"/>
            <a:ext cx="2693816" cy="2599156"/>
          </a:xfrm>
          <a:custGeom>
            <a:avLst/>
            <a:gdLst>
              <a:gd name="connsiteX0" fmla="*/ 1632755 w 3273275"/>
              <a:gd name="connsiteY0" fmla="*/ 446564 h 3158255"/>
              <a:gd name="connsiteX1" fmla="*/ 2920762 w 3273275"/>
              <a:gd name="connsiteY1" fmla="*/ 1734571 h 3158255"/>
              <a:gd name="connsiteX2" fmla="*/ 1632755 w 3273275"/>
              <a:gd name="connsiteY2" fmla="*/ 3022578 h 3158255"/>
              <a:gd name="connsiteX3" fmla="*/ 344748 w 3273275"/>
              <a:gd name="connsiteY3" fmla="*/ 1734571 h 3158255"/>
              <a:gd name="connsiteX4" fmla="*/ 1632755 w 3273275"/>
              <a:gd name="connsiteY4" fmla="*/ 446564 h 3158255"/>
              <a:gd name="connsiteX5" fmla="*/ 1632756 w 3273275"/>
              <a:gd name="connsiteY5" fmla="*/ 0 h 3158255"/>
              <a:gd name="connsiteX6" fmla="*/ 1444389 w 3273275"/>
              <a:gd name="connsiteY6" fmla="*/ 324770 h 3158255"/>
              <a:gd name="connsiteX7" fmla="*/ 1345833 w 3273275"/>
              <a:gd name="connsiteY7" fmla="*/ 339811 h 3158255"/>
              <a:gd name="connsiteX8" fmla="*/ 209071 w 3273275"/>
              <a:gd name="connsiteY8" fmla="*/ 1734571 h 3158255"/>
              <a:gd name="connsiteX9" fmla="*/ 237995 w 3273275"/>
              <a:gd name="connsiteY9" fmla="*/ 2021493 h 3158255"/>
              <a:gd name="connsiteX10" fmla="*/ 244705 w 3273275"/>
              <a:gd name="connsiteY10" fmla="*/ 2047589 h 3158255"/>
              <a:gd name="connsiteX11" fmla="*/ 0 w 3273275"/>
              <a:gd name="connsiteY11" fmla="*/ 2345052 h 3158255"/>
              <a:gd name="connsiteX12" fmla="*/ 379206 w 3273275"/>
              <a:gd name="connsiteY12" fmla="*/ 2409663 h 3158255"/>
              <a:gd name="connsiteX13" fmla="*/ 380902 w 3273275"/>
              <a:gd name="connsiteY13" fmla="*/ 2413184 h 3158255"/>
              <a:gd name="connsiteX14" fmla="*/ 1632755 w 3273275"/>
              <a:gd name="connsiteY14" fmla="*/ 3158255 h 3158255"/>
              <a:gd name="connsiteX15" fmla="*/ 2884608 w 3273275"/>
              <a:gd name="connsiteY15" fmla="*/ 2413184 h 3158255"/>
              <a:gd name="connsiteX16" fmla="*/ 2887004 w 3273275"/>
              <a:gd name="connsiteY16" fmla="*/ 2408211 h 3158255"/>
              <a:gd name="connsiteX17" fmla="*/ 3273275 w 3273275"/>
              <a:gd name="connsiteY17" fmla="*/ 2347294 h 3158255"/>
              <a:gd name="connsiteX18" fmla="*/ 3023733 w 3273275"/>
              <a:gd name="connsiteY18" fmla="*/ 2036200 h 3158255"/>
              <a:gd name="connsiteX19" fmla="*/ 3027515 w 3273275"/>
              <a:gd name="connsiteY19" fmla="*/ 2021493 h 3158255"/>
              <a:gd name="connsiteX20" fmla="*/ 3056439 w 3273275"/>
              <a:gd name="connsiteY20" fmla="*/ 1734571 h 3158255"/>
              <a:gd name="connsiteX21" fmla="*/ 1919677 w 3273275"/>
              <a:gd name="connsiteY21" fmla="*/ 339811 h 3158255"/>
              <a:gd name="connsiteX22" fmla="*/ 1821122 w 3273275"/>
              <a:gd name="connsiteY22" fmla="*/ 324770 h 315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275" h="3158255">
                <a:moveTo>
                  <a:pt x="1632755" y="446564"/>
                </a:moveTo>
                <a:cubicBezTo>
                  <a:pt x="2344102" y="446564"/>
                  <a:pt x="2920762" y="1023224"/>
                  <a:pt x="2920762" y="1734571"/>
                </a:cubicBezTo>
                <a:cubicBezTo>
                  <a:pt x="2920762" y="2445918"/>
                  <a:pt x="2344102" y="3022578"/>
                  <a:pt x="1632755" y="3022578"/>
                </a:cubicBezTo>
                <a:cubicBezTo>
                  <a:pt x="921408" y="3022578"/>
                  <a:pt x="344748" y="2445918"/>
                  <a:pt x="344748" y="1734571"/>
                </a:cubicBezTo>
                <a:cubicBezTo>
                  <a:pt x="344748" y="1023224"/>
                  <a:pt x="921408" y="446564"/>
                  <a:pt x="1632755" y="446564"/>
                </a:cubicBezTo>
                <a:close/>
                <a:moveTo>
                  <a:pt x="1632756" y="0"/>
                </a:moveTo>
                <a:lnTo>
                  <a:pt x="1444389" y="324770"/>
                </a:lnTo>
                <a:lnTo>
                  <a:pt x="1345833" y="339811"/>
                </a:lnTo>
                <a:cubicBezTo>
                  <a:pt x="697084" y="472565"/>
                  <a:pt x="209071" y="1046577"/>
                  <a:pt x="209071" y="1734571"/>
                </a:cubicBezTo>
                <a:cubicBezTo>
                  <a:pt x="209071" y="1832856"/>
                  <a:pt x="219030" y="1928815"/>
                  <a:pt x="237995" y="2021493"/>
                </a:cubicBezTo>
                <a:lnTo>
                  <a:pt x="244705" y="2047589"/>
                </a:lnTo>
                <a:lnTo>
                  <a:pt x="0" y="2345052"/>
                </a:lnTo>
                <a:lnTo>
                  <a:pt x="379206" y="2409663"/>
                </a:lnTo>
                <a:lnTo>
                  <a:pt x="380902" y="2413184"/>
                </a:lnTo>
                <a:cubicBezTo>
                  <a:pt x="621987" y="2856982"/>
                  <a:pt x="1092188" y="3158255"/>
                  <a:pt x="1632755" y="3158255"/>
                </a:cubicBezTo>
                <a:cubicBezTo>
                  <a:pt x="2173322" y="3158255"/>
                  <a:pt x="2643523" y="2856982"/>
                  <a:pt x="2884608" y="2413184"/>
                </a:cubicBezTo>
                <a:lnTo>
                  <a:pt x="2887004" y="2408211"/>
                </a:lnTo>
                <a:lnTo>
                  <a:pt x="3273275" y="2347294"/>
                </a:lnTo>
                <a:lnTo>
                  <a:pt x="3023733" y="2036200"/>
                </a:lnTo>
                <a:lnTo>
                  <a:pt x="3027515" y="2021493"/>
                </a:lnTo>
                <a:cubicBezTo>
                  <a:pt x="3046480" y="1928815"/>
                  <a:pt x="3056439" y="1832856"/>
                  <a:pt x="3056439" y="1734571"/>
                </a:cubicBezTo>
                <a:cubicBezTo>
                  <a:pt x="3056439" y="1046577"/>
                  <a:pt x="2568426" y="472565"/>
                  <a:pt x="1919677" y="339811"/>
                </a:cubicBezTo>
                <a:lnTo>
                  <a:pt x="1821122" y="32477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319584" y="3141688"/>
            <a:ext cx="1552833" cy="15528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sx="110000" sy="110000" algn="ctr" rotWithShape="0">
              <a:schemeClr val="accent3">
                <a:lumMod val="50000"/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486400" y="3733438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60836" y="1249870"/>
            <a:ext cx="3470329" cy="866173"/>
            <a:chOff x="4216346" y="1249870"/>
            <a:chExt cx="3470329" cy="866173"/>
          </a:xfrm>
        </p:grpSpPr>
        <p:sp>
          <p:nvSpPr>
            <p:cNvPr id="31" name="文本框 30"/>
            <p:cNvSpPr txBox="1"/>
            <p:nvPr/>
          </p:nvSpPr>
          <p:spPr>
            <a:xfrm>
              <a:off x="5126650" y="1249870"/>
              <a:ext cx="1649730" cy="36893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accent3">
                      <a:lumMod val="50000"/>
                    </a:schemeClr>
                  </a:solidFill>
                  <a:latin typeface="+mj-ea"/>
                  <a:ea typeface="+mj-ea"/>
                </a:rPr>
                <a:t>01</a:t>
              </a:r>
              <a:r>
                <a:rPr lang="en-US" altLang="zh-CN" sz="2400" dirty="0">
                  <a:solidFill>
                    <a:schemeClr val="accent3">
                      <a:lumMod val="50000"/>
                    </a:schemeClr>
                  </a:solidFill>
                  <a:latin typeface="+mj-ea"/>
                  <a:ea typeface="+mj-ea"/>
                  <a:sym typeface="+mn-ea"/>
                </a:rPr>
                <a:t>.</a:t>
              </a:r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  <a:latin typeface="+mj-ea"/>
                  <a:ea typeface="+mj-ea"/>
                </a:rPr>
                <a:t>点击替换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216346" y="1659315"/>
              <a:ext cx="3470329" cy="4567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在这里输入你的正文阐述与关键词标题相关的具体内容，若字数太多酌情先删减文案，再缩小字号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01190" y="4325188"/>
            <a:ext cx="17399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02.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46431" y="4734633"/>
            <a:ext cx="3394659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494744" y="4325188"/>
            <a:ext cx="17399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03.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 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494744" y="4734633"/>
            <a:ext cx="3394660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762000" y="28321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727450" y="2675255"/>
            <a:ext cx="5172075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kumimoji="1" lang="zh-CN" altLang="en-US" sz="6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6815" y="3759200"/>
            <a:ext cx="458978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effectLst/>
                <a:latin typeface="Source Han Sans CN Regular" panose="020B0200000000000000" charset="-122"/>
                <a:ea typeface="Source Han Sans CN Regular" panose="020B0200000000000000" charset="-122"/>
                <a:cs typeface="+mn-ea"/>
                <a:sym typeface="+mn-lt"/>
              </a:rPr>
              <a:t>CLICK ON ADD RELATED TITLE WORDS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effectLst/>
              <a:latin typeface="Source Han Sans CN Regular" panose="020B0200000000000000" charset="-122"/>
              <a:ea typeface="Source Han Sans CN Regular" panose="020B0200000000000000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43225" y="2768115"/>
            <a:ext cx="803910" cy="830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1" lang="en-US" altLang="zh-CN" sz="5400" dirty="0">
                <a:solidFill>
                  <a:schemeClr val="accent3">
                    <a:lumMod val="50000"/>
                  </a:schemeClr>
                </a:solidFill>
              </a:rPr>
              <a:t>04</a:t>
            </a:r>
            <a:endParaRPr kumimoji="1" lang="en-US" altLang="zh-CN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1592979" y="0"/>
            <a:ext cx="1863111" cy="5363097"/>
          </a:xfrm>
          <a:prstGeom prst="parallelogram">
            <a:avLst>
              <a:gd name="adj" fmla="val 80775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2230354" y="0"/>
            <a:ext cx="825908" cy="2219218"/>
          </a:xfrm>
          <a:prstGeom prst="parallelogram">
            <a:avLst>
              <a:gd name="adj" fmla="val 755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53" name="直线连接符 52"/>
          <p:cNvCxnSpPr/>
          <p:nvPr/>
        </p:nvCxnSpPr>
        <p:spPr>
          <a:xfrm flipH="1">
            <a:off x="945222" y="2476072"/>
            <a:ext cx="1285132" cy="43819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-484251" y="2371217"/>
            <a:ext cx="13160502" cy="608364"/>
          </a:xfrm>
          <a:custGeom>
            <a:avLst/>
            <a:gdLst>
              <a:gd name="connsiteX0" fmla="*/ 0 w 10128250"/>
              <a:gd name="connsiteY0" fmla="*/ 0 h 412769"/>
              <a:gd name="connsiteX1" fmla="*/ 2171700 w 10128250"/>
              <a:gd name="connsiteY1" fmla="*/ 412750 h 412769"/>
              <a:gd name="connsiteX2" fmla="*/ 5137150 w 10128250"/>
              <a:gd name="connsiteY2" fmla="*/ 19050 h 412769"/>
              <a:gd name="connsiteX3" fmla="*/ 7950200 w 10128250"/>
              <a:gd name="connsiteY3" fmla="*/ 342900 h 412769"/>
              <a:gd name="connsiteX4" fmla="*/ 10128250 w 10128250"/>
              <a:gd name="connsiteY4" fmla="*/ 76200 h 412769"/>
              <a:gd name="connsiteX0-1" fmla="*/ 0 w 10093186"/>
              <a:gd name="connsiteY0-2" fmla="*/ 0 h 662867"/>
              <a:gd name="connsiteX1-3" fmla="*/ 2136636 w 10093186"/>
              <a:gd name="connsiteY1-4" fmla="*/ 659638 h 662867"/>
              <a:gd name="connsiteX2-5" fmla="*/ 5102086 w 10093186"/>
              <a:gd name="connsiteY2-6" fmla="*/ 265938 h 662867"/>
              <a:gd name="connsiteX3-7" fmla="*/ 7915136 w 10093186"/>
              <a:gd name="connsiteY3-8" fmla="*/ 589788 h 662867"/>
              <a:gd name="connsiteX4-9" fmla="*/ 10093186 w 10093186"/>
              <a:gd name="connsiteY4-10" fmla="*/ 323088 h 662867"/>
              <a:gd name="connsiteX0-11" fmla="*/ 0 w 10093186"/>
              <a:gd name="connsiteY0-12" fmla="*/ 0 h 662867"/>
              <a:gd name="connsiteX1-13" fmla="*/ 2136636 w 10093186"/>
              <a:gd name="connsiteY1-14" fmla="*/ 659638 h 662867"/>
              <a:gd name="connsiteX2-15" fmla="*/ 5102086 w 10093186"/>
              <a:gd name="connsiteY2-16" fmla="*/ 265938 h 662867"/>
              <a:gd name="connsiteX3-17" fmla="*/ 7915136 w 10093186"/>
              <a:gd name="connsiteY3-18" fmla="*/ 589788 h 662867"/>
              <a:gd name="connsiteX4-19" fmla="*/ 10093186 w 10093186"/>
              <a:gd name="connsiteY4-20" fmla="*/ 323088 h 662867"/>
              <a:gd name="connsiteX0-21" fmla="*/ 0 w 10093186"/>
              <a:gd name="connsiteY0-22" fmla="*/ 0 h 608364"/>
              <a:gd name="connsiteX1-23" fmla="*/ 2206764 w 10093186"/>
              <a:gd name="connsiteY1-24" fmla="*/ 604774 h 608364"/>
              <a:gd name="connsiteX2-25" fmla="*/ 5102086 w 10093186"/>
              <a:gd name="connsiteY2-26" fmla="*/ 265938 h 608364"/>
              <a:gd name="connsiteX3-27" fmla="*/ 7915136 w 10093186"/>
              <a:gd name="connsiteY3-28" fmla="*/ 589788 h 608364"/>
              <a:gd name="connsiteX4-29" fmla="*/ 10093186 w 10093186"/>
              <a:gd name="connsiteY4-30" fmla="*/ 323088 h 608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3186" h="608364">
                <a:moveTo>
                  <a:pt x="0" y="0"/>
                </a:moveTo>
                <a:cubicBezTo>
                  <a:pt x="510485" y="250507"/>
                  <a:pt x="1356416" y="560451"/>
                  <a:pt x="2206764" y="604774"/>
                </a:cubicBezTo>
                <a:cubicBezTo>
                  <a:pt x="3057112" y="649097"/>
                  <a:pt x="4150691" y="268436"/>
                  <a:pt x="5102086" y="265938"/>
                </a:cubicBezTo>
                <a:cubicBezTo>
                  <a:pt x="6053481" y="263440"/>
                  <a:pt x="7083286" y="580263"/>
                  <a:pt x="7915136" y="589788"/>
                </a:cubicBezTo>
                <a:cubicBezTo>
                  <a:pt x="8746986" y="599313"/>
                  <a:pt x="9420086" y="461200"/>
                  <a:pt x="10093186" y="323088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244601" y="2352263"/>
            <a:ext cx="1038223" cy="10382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7287" y="3469013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8421" y="3916558"/>
            <a:ext cx="2316933" cy="6967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3" name="user_209046"/>
          <p:cNvSpPr/>
          <p:nvPr/>
        </p:nvSpPr>
        <p:spPr>
          <a:xfrm>
            <a:off x="1515360" y="2571059"/>
            <a:ext cx="503054" cy="453632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椭圆 21"/>
          <p:cNvSpPr/>
          <p:nvPr/>
        </p:nvSpPr>
        <p:spPr>
          <a:xfrm>
            <a:off x="9906001" y="2307178"/>
            <a:ext cx="1038223" cy="10382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15513" y="3469013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66646" y="3916558"/>
            <a:ext cx="2316933" cy="6967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4" name="user_209046"/>
          <p:cNvSpPr/>
          <p:nvPr/>
        </p:nvSpPr>
        <p:spPr>
          <a:xfrm>
            <a:off x="10224897" y="2654239"/>
            <a:ext cx="400430" cy="386158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7023101" y="2230343"/>
            <a:ext cx="1038223" cy="10382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29437" y="3469013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80571" y="3916558"/>
            <a:ext cx="2316933" cy="6967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5" name="user_209046"/>
          <p:cNvSpPr/>
          <p:nvPr/>
        </p:nvSpPr>
        <p:spPr>
          <a:xfrm>
            <a:off x="7351394" y="2518308"/>
            <a:ext cx="375286" cy="460868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" name="椭圆 15"/>
          <p:cNvSpPr/>
          <p:nvPr/>
        </p:nvSpPr>
        <p:spPr>
          <a:xfrm>
            <a:off x="4095116" y="2279873"/>
            <a:ext cx="1038223" cy="103822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043362" y="3469013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4496" y="3916558"/>
            <a:ext cx="2316933" cy="6967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6" name="lab-flask_77311"/>
          <p:cNvSpPr/>
          <p:nvPr/>
        </p:nvSpPr>
        <p:spPr>
          <a:xfrm>
            <a:off x="4413821" y="2554676"/>
            <a:ext cx="478282" cy="476614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762000" y="28321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2"/>
          <p:cNvCxnSpPr/>
          <p:nvPr/>
        </p:nvCxnSpPr>
        <p:spPr>
          <a:xfrm>
            <a:off x="0" y="3429000"/>
            <a:ext cx="19842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364593" y="3297237"/>
            <a:ext cx="263525" cy="263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43994" y="3201193"/>
            <a:ext cx="96044" cy="9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8700" y="3464718"/>
            <a:ext cx="96044" cy="960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3323" y="2412379"/>
            <a:ext cx="2921000" cy="1769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115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</a:rPr>
              <a:t>目录</a:t>
            </a:r>
            <a:endParaRPr lang="zh-CN" altLang="en-US" sz="115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4695" y="4101465"/>
            <a:ext cx="262255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accent3">
                    <a:lumMod val="50000"/>
                  </a:schemeClr>
                </a:solidFill>
              </a:rPr>
              <a:t>CONTENTS</a:t>
            </a:r>
            <a:endParaRPr lang="en-US" altLang="zh-CN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30756" y="1302343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0756" y="952295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01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30756" y="2184301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  <a:sym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30756" y="1834253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02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30756" y="3107534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  <a:sym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30756" y="2757486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03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230756" y="4099347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  <a:sym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30756" y="3749299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04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1391" y="5077939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  <a:sym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31391" y="4727891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algn="l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05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31391" y="6001172"/>
            <a:ext cx="1185545" cy="2152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algn="l"/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n-ea"/>
                <a:sym typeface="+mn-ea"/>
              </a:rPr>
              <a:t>Click Add title</a:t>
            </a:r>
            <a:endParaRPr lang="en-US" altLang="zh-CN" sz="14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31391" y="5651124"/>
            <a:ext cx="227584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p>
            <a:pPr algn="l"/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06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点击添加标题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4866045" y="2379848"/>
            <a:ext cx="2533201" cy="2248834"/>
            <a:chOff x="4859060" y="2147438"/>
            <a:chExt cx="2533201" cy="2248834"/>
          </a:xfrm>
        </p:grpSpPr>
        <p:sp>
          <p:nvSpPr>
            <p:cNvPr id="59" name="椭圆 58"/>
            <p:cNvSpPr/>
            <p:nvPr>
              <p:custDataLst>
                <p:tags r:id="rId2"/>
              </p:custDataLst>
            </p:nvPr>
          </p:nvSpPr>
          <p:spPr>
            <a:xfrm>
              <a:off x="5210040" y="2368871"/>
              <a:ext cx="1783080" cy="178308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ctr"/>
              <a:endParaRPr lang="zh-CN" altLang="en-US" sz="144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286538" y="3439444"/>
              <a:ext cx="1635440" cy="294640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1920" dirty="0">
                  <a:solidFill>
                    <a:schemeClr val="bg1"/>
                  </a:solidFill>
                  <a:latin typeface="+mj-ea"/>
                  <a:ea typeface="+mj-ea"/>
                </a:rPr>
                <a:t>点击替换</a:t>
              </a:r>
              <a:endParaRPr lang="zh-CN" altLang="en-US" sz="192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002755" y="2147438"/>
              <a:ext cx="2248834" cy="2248834"/>
            </a:xfrm>
            <a:prstGeom prst="ellipse">
              <a:avLst/>
            </a:prstGeom>
            <a:noFill/>
            <a:ln w="10160">
              <a:solidFill>
                <a:schemeClr val="accent3">
                  <a:lumMod val="50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36576" rIns="73152" bIns="36576" rtlCol="0" anchor="ctr"/>
            <a:lstStyle/>
            <a:p>
              <a:pPr algn="l"/>
              <a:endParaRPr lang="zh-CN" altLang="en-US" sz="128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 rot="5400000">
              <a:off x="4859060" y="3093925"/>
              <a:ext cx="281912" cy="281912"/>
              <a:chOff x="5913678" y="2267485"/>
              <a:chExt cx="390142" cy="390142"/>
            </a:xfrm>
          </p:grpSpPr>
          <p:sp>
            <p:nvSpPr>
              <p:cNvPr id="78" name="椭圆 77"/>
              <p:cNvSpPr/>
              <p:nvPr/>
            </p:nvSpPr>
            <p:spPr>
              <a:xfrm>
                <a:off x="5913678" y="2267485"/>
                <a:ext cx="390142" cy="390142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l"/>
                <a:endParaRPr lang="zh-CN" altLang="en-US" sz="128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9" name="箭头: V 形 78"/>
              <p:cNvSpPr/>
              <p:nvPr/>
            </p:nvSpPr>
            <p:spPr>
              <a:xfrm rot="5400000">
                <a:off x="6013652" y="2367459"/>
                <a:ext cx="195071" cy="195071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l"/>
                <a:endParaRPr lang="zh-CN" altLang="en-US" sz="128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 rot="16200000" flipH="1">
              <a:off x="7110349" y="3097449"/>
              <a:ext cx="281912" cy="281912"/>
              <a:chOff x="5918570" y="2272362"/>
              <a:chExt cx="390142" cy="390142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918570" y="2272362"/>
                <a:ext cx="390142" cy="390142"/>
              </a:xfrm>
              <a:prstGeom prst="ellipse">
                <a:avLst/>
              </a:prstGeom>
              <a:solidFill>
                <a:schemeClr val="bg1"/>
              </a:solidFill>
              <a:ln w="571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l"/>
                <a:endParaRPr lang="zh-CN" altLang="en-US" sz="128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箭头: V 形 81"/>
              <p:cNvSpPr/>
              <p:nvPr/>
            </p:nvSpPr>
            <p:spPr>
              <a:xfrm rot="5400000">
                <a:off x="6013667" y="2372336"/>
                <a:ext cx="195071" cy="195071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36576" rIns="73152" bIns="36576" rtlCol="0" anchor="ctr"/>
              <a:lstStyle/>
              <a:p>
                <a:pPr algn="l"/>
                <a:endParaRPr lang="zh-CN" altLang="en-US" sz="128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1658" y="2716795"/>
              <a:ext cx="665202" cy="665202"/>
            </a:xfrm>
            <a:prstGeom prst="rect">
              <a:avLst/>
            </a:prstGeom>
            <a:effectLst/>
          </p:spPr>
        </p:pic>
      </p:grpSp>
      <p:sp>
        <p:nvSpPr>
          <p:cNvPr id="67" name="文本框 66"/>
          <p:cNvSpPr txBox="1"/>
          <p:nvPr/>
        </p:nvSpPr>
        <p:spPr>
          <a:xfrm>
            <a:off x="3169285" y="3213735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905750" y="3213735"/>
            <a:ext cx="1219200" cy="36893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1497" y="1853273"/>
            <a:ext cx="1956916" cy="1544954"/>
            <a:chOff x="581497" y="1634198"/>
            <a:chExt cx="1956916" cy="1544954"/>
          </a:xfrm>
        </p:grpSpPr>
        <p:grpSp>
          <p:nvGrpSpPr>
            <p:cNvPr id="11" name="组合 10"/>
            <p:cNvGrpSpPr/>
            <p:nvPr/>
          </p:nvGrpSpPr>
          <p:grpSpPr>
            <a:xfrm>
              <a:off x="581497" y="1634198"/>
              <a:ext cx="1956916" cy="1544954"/>
              <a:chOff x="414810" y="1634198"/>
              <a:chExt cx="2290290" cy="1544954"/>
            </a:xfrm>
          </p:grpSpPr>
          <p:sp>
            <p:nvSpPr>
              <p:cNvPr id="84" name="圆角矩形 59"/>
              <p:cNvSpPr/>
              <p:nvPr>
                <p:custDataLst>
                  <p:tags r:id="rId5"/>
                </p:custDataLst>
              </p:nvPr>
            </p:nvSpPr>
            <p:spPr>
              <a:xfrm>
                <a:off x="414810" y="1634198"/>
                <a:ext cx="2290290" cy="1544954"/>
              </a:xfrm>
              <a:prstGeom prst="roundRect">
                <a:avLst>
                  <a:gd name="adj" fmla="val 6970"/>
                </a:avLst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22" dist="132089" dir="2700007" algn="tl" rotWithShape="0">
                  <a:prstClr val="black">
                    <a:alpha val="10000"/>
                  </a:prstClr>
                </a:outerShdw>
              </a:effectLst>
            </p:spPr>
            <p:txBody>
              <a:bodyPr lIns="95105" tIns="47552" rIns="95105" bIns="47552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65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85" name="圆角矩形 60"/>
              <p:cNvSpPr/>
              <p:nvPr>
                <p:custDataLst>
                  <p:tags r:id="rId6"/>
                </p:custDataLst>
              </p:nvPr>
            </p:nvSpPr>
            <p:spPr>
              <a:xfrm>
                <a:off x="414810" y="2037087"/>
                <a:ext cx="2290290" cy="1142062"/>
              </a:xfrm>
              <a:prstGeom prst="roundRect">
                <a:avLst>
                  <a:gd name="adj" fmla="val 697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5105" tIns="47552" rIns="95105" bIns="47552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87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1084975" y="1703229"/>
              <a:ext cx="949960" cy="287020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none" lIns="0" tIns="0" rIns="0" bIns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87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点击替换</a:t>
              </a:r>
              <a:endParaRPr kumimoji="0" lang="zh-CN" altLang="en-US" sz="187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719610" y="2194263"/>
              <a:ext cx="1680690" cy="8933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defRPr/>
              </a:pPr>
              <a:r>
                <a:rPr kumimoji="0" lang="zh-CN" altLang="en-US" sz="114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</a:rPr>
                <a:t>在这里输入你的正文阐述与关键词标题相关的具体内容，若字数太多酌情先删减文案，再缩小字号</a:t>
              </a:r>
              <a:endParaRPr kumimoji="0" lang="zh-CN" altLang="en-US" sz="114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80862" y="3920198"/>
            <a:ext cx="1956916" cy="1544954"/>
            <a:chOff x="581497" y="1634198"/>
            <a:chExt cx="1956916" cy="1544954"/>
          </a:xfrm>
        </p:grpSpPr>
        <p:grpSp>
          <p:nvGrpSpPr>
            <p:cNvPr id="89" name="组合 88"/>
            <p:cNvGrpSpPr/>
            <p:nvPr/>
          </p:nvGrpSpPr>
          <p:grpSpPr>
            <a:xfrm>
              <a:off x="581497" y="1634198"/>
              <a:ext cx="1956916" cy="1544954"/>
              <a:chOff x="414810" y="1634198"/>
              <a:chExt cx="2290290" cy="1544954"/>
            </a:xfrm>
          </p:grpSpPr>
          <p:sp>
            <p:nvSpPr>
              <p:cNvPr id="92" name="圆角矩形 59"/>
              <p:cNvSpPr/>
              <p:nvPr>
                <p:custDataLst>
                  <p:tags r:id="rId7"/>
                </p:custDataLst>
              </p:nvPr>
            </p:nvSpPr>
            <p:spPr>
              <a:xfrm>
                <a:off x="414810" y="1634198"/>
                <a:ext cx="2290290" cy="1544954"/>
              </a:xfrm>
              <a:prstGeom prst="roundRect">
                <a:avLst>
                  <a:gd name="adj" fmla="val 6970"/>
                </a:avLst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22" dist="132089" dir="2700007" algn="tl" rotWithShape="0">
                  <a:prstClr val="black">
                    <a:alpha val="10000"/>
                  </a:prstClr>
                </a:outerShdw>
              </a:effectLst>
            </p:spPr>
            <p:txBody>
              <a:bodyPr lIns="95105" tIns="47552" rIns="95105" bIns="47552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65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93" name="圆角矩形 60"/>
              <p:cNvSpPr/>
              <p:nvPr>
                <p:custDataLst>
                  <p:tags r:id="rId8"/>
                </p:custDataLst>
              </p:nvPr>
            </p:nvSpPr>
            <p:spPr>
              <a:xfrm>
                <a:off x="414810" y="2037087"/>
                <a:ext cx="2290290" cy="1142062"/>
              </a:xfrm>
              <a:prstGeom prst="roundRect">
                <a:avLst>
                  <a:gd name="adj" fmla="val 697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5105" tIns="47552" rIns="95105" bIns="47552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87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0" name="矩形 89"/>
            <p:cNvSpPr/>
            <p:nvPr/>
          </p:nvSpPr>
          <p:spPr>
            <a:xfrm>
              <a:off x="1084974" y="1703228"/>
              <a:ext cx="949960" cy="287020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none" lIns="0" tIns="0" rIns="0" bIns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187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点击替换</a:t>
              </a:r>
              <a:endParaRPr kumimoji="0" lang="zh-CN" altLang="en-US" sz="187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719610" y="2194263"/>
              <a:ext cx="1680690" cy="8933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defRPr/>
              </a:pPr>
              <a:r>
                <a:rPr kumimoji="0" lang="zh-CN" altLang="en-US" sz="114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</a:rPr>
                <a:t>在这里输入你的正文阐述与关键词标题相关的具体内容，若字数太多酌情先删减文案，再缩小字号</a:t>
              </a:r>
              <a:endParaRPr kumimoji="0" lang="zh-CN" altLang="en-US" sz="114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801697" y="1853273"/>
            <a:ext cx="1956916" cy="1544954"/>
            <a:chOff x="581497" y="1634198"/>
            <a:chExt cx="1956916" cy="1544954"/>
          </a:xfrm>
        </p:grpSpPr>
        <p:grpSp>
          <p:nvGrpSpPr>
            <p:cNvPr id="95" name="组合 94"/>
            <p:cNvGrpSpPr/>
            <p:nvPr/>
          </p:nvGrpSpPr>
          <p:grpSpPr>
            <a:xfrm>
              <a:off x="581497" y="1634198"/>
              <a:ext cx="1956916" cy="1544954"/>
              <a:chOff x="414810" y="1634198"/>
              <a:chExt cx="2290290" cy="1544954"/>
            </a:xfrm>
          </p:grpSpPr>
          <p:sp>
            <p:nvSpPr>
              <p:cNvPr id="98" name="圆角矩形 59"/>
              <p:cNvSpPr/>
              <p:nvPr>
                <p:custDataLst>
                  <p:tags r:id="rId9"/>
                </p:custDataLst>
              </p:nvPr>
            </p:nvSpPr>
            <p:spPr>
              <a:xfrm>
                <a:off x="414810" y="1634198"/>
                <a:ext cx="2290290" cy="1544954"/>
              </a:xfrm>
              <a:prstGeom prst="roundRect">
                <a:avLst>
                  <a:gd name="adj" fmla="val 6970"/>
                </a:avLst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22" dist="132089" dir="2700007" algn="tl" rotWithShape="0">
                  <a:prstClr val="black">
                    <a:alpha val="10000"/>
                  </a:prstClr>
                </a:outerShdw>
              </a:effectLst>
            </p:spPr>
            <p:txBody>
              <a:bodyPr lIns="95105" tIns="47552" rIns="95105" bIns="47552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65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99" name="圆角矩形 60"/>
              <p:cNvSpPr/>
              <p:nvPr>
                <p:custDataLst>
                  <p:tags r:id="rId10"/>
                </p:custDataLst>
              </p:nvPr>
            </p:nvSpPr>
            <p:spPr>
              <a:xfrm>
                <a:off x="414810" y="2037087"/>
                <a:ext cx="2290290" cy="1142062"/>
              </a:xfrm>
              <a:prstGeom prst="roundRect">
                <a:avLst>
                  <a:gd name="adj" fmla="val 697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5105" tIns="47552" rIns="95105" bIns="47552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87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084973" y="1703228"/>
              <a:ext cx="949960" cy="287020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none" lIns="0" tIns="0" rIns="0" bIns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187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点击替换</a:t>
              </a:r>
              <a:endParaRPr kumimoji="0" lang="zh-CN" altLang="en-US" sz="187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719610" y="2194263"/>
              <a:ext cx="1680690" cy="8933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defRPr/>
              </a:pPr>
              <a:r>
                <a:rPr kumimoji="0" lang="zh-CN" altLang="en-US" sz="114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</a:rPr>
                <a:t>在这里输入你的正文阐述与关键词标题相关的具体内容，若字数太多酌情先删减文案，再缩小字号</a:t>
              </a:r>
              <a:endParaRPr kumimoji="0" lang="zh-CN" altLang="en-US" sz="114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9801697" y="3920198"/>
            <a:ext cx="1956916" cy="1544954"/>
            <a:chOff x="581497" y="1634198"/>
            <a:chExt cx="1956916" cy="1544954"/>
          </a:xfrm>
        </p:grpSpPr>
        <p:grpSp>
          <p:nvGrpSpPr>
            <p:cNvPr id="101" name="组合 100"/>
            <p:cNvGrpSpPr/>
            <p:nvPr/>
          </p:nvGrpSpPr>
          <p:grpSpPr>
            <a:xfrm>
              <a:off x="581497" y="1634198"/>
              <a:ext cx="1956916" cy="1544954"/>
              <a:chOff x="414810" y="1634198"/>
              <a:chExt cx="2290290" cy="1544954"/>
            </a:xfrm>
          </p:grpSpPr>
          <p:sp>
            <p:nvSpPr>
              <p:cNvPr id="104" name="圆角矩形 5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14810" y="1634198"/>
                <a:ext cx="2290290" cy="1544954"/>
              </a:xfrm>
              <a:prstGeom prst="roundRect">
                <a:avLst>
                  <a:gd name="adj" fmla="val 6970"/>
                </a:avLst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30222" dist="132089" dir="2700007" algn="tl" rotWithShape="0">
                  <a:prstClr val="black">
                    <a:alpha val="10000"/>
                  </a:prstClr>
                </a:outerShdw>
              </a:effectLst>
            </p:spPr>
            <p:txBody>
              <a:bodyPr lIns="95105" tIns="47552" rIns="95105" bIns="47552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665" b="1" i="0" u="none" strike="noStrike" kern="0" cap="none" spc="0" normalizeH="0" baseline="0" noProof="0">
                  <a:ln>
                    <a:noFill/>
                  </a:ln>
                  <a:gradFill>
                    <a:gsLst>
                      <a:gs pos="0">
                        <a:prstClr val="white"/>
                      </a:gs>
                      <a:gs pos="100000">
                        <a:prstClr val="white">
                          <a:lumMod val="95000"/>
                        </a:prstClr>
                      </a:gs>
                    </a:gsLst>
                    <a:lin ang="0" scaled="0"/>
                  </a:gradFill>
                  <a:effectLst/>
                  <a:uLnTx/>
                  <a:uFillTx/>
                </a:endParaRPr>
              </a:p>
            </p:txBody>
          </p:sp>
          <p:sp>
            <p:nvSpPr>
              <p:cNvPr id="105" name="圆角矩形 60"/>
              <p:cNvSpPr/>
              <p:nvPr>
                <p:custDataLst>
                  <p:tags r:id="rId12"/>
                </p:custDataLst>
              </p:nvPr>
            </p:nvSpPr>
            <p:spPr>
              <a:xfrm>
                <a:off x="414810" y="2037087"/>
                <a:ext cx="2290290" cy="1142062"/>
              </a:xfrm>
              <a:prstGeom prst="roundRect">
                <a:avLst>
                  <a:gd name="adj" fmla="val 6970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95105" tIns="47552" rIns="95105" bIns="47552"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defRPr/>
                </a:pPr>
                <a:endParaRPr kumimoji="0" lang="zh-CN" altLang="en-US" sz="187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084975" y="1703228"/>
              <a:ext cx="949960" cy="287020"/>
            </a:xfrm>
            <a:prstGeom prst="rect">
              <a:avLst/>
            </a:prstGeom>
            <a:ln w="19050">
              <a:noFill/>
            </a:ln>
            <a:effectLst/>
          </p:spPr>
          <p:txBody>
            <a:bodyPr wrap="none" lIns="0" tIns="0" rIns="0" bIns="0" anchor="ctr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defRPr/>
              </a:pPr>
              <a:r>
                <a:rPr lang="zh-CN" altLang="en-US" sz="1870" dirty="0">
                  <a:solidFill>
                    <a:schemeClr val="bg1"/>
                  </a:solidFill>
                  <a:latin typeface="+mj-ea"/>
                  <a:ea typeface="+mj-ea"/>
                  <a:sym typeface="+mn-ea"/>
                </a:rPr>
                <a:t>点击替换</a:t>
              </a:r>
              <a:endParaRPr kumimoji="0" lang="zh-CN" altLang="en-US" sz="187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719610" y="2194263"/>
              <a:ext cx="1680690" cy="89338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30000"/>
                </a:lnSpc>
                <a:spcBef>
                  <a:spcPct val="0"/>
                </a:spcBef>
                <a:buClrTx/>
                <a:buSzTx/>
                <a:defRPr/>
              </a:pPr>
              <a:r>
                <a:rPr kumimoji="0" lang="zh-CN" altLang="en-US" sz="1145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</a:rPr>
                <a:t>在这里输入你的正文阐述与关键词标题相关的具体内容，若字数太多酌情先删减文案，再缩小字号</a:t>
              </a:r>
              <a:endParaRPr kumimoji="0" lang="zh-CN" altLang="en-US" sz="114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4457849" y="4793009"/>
            <a:ext cx="3338646" cy="435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buClrTx/>
              <a:buSzTx/>
              <a:defRPr/>
            </a:pPr>
            <a:r>
              <a:rPr kumimoji="0" lang="zh-CN" altLang="en-US" sz="1145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</a:rPr>
              <a:t>在这里输入你的正文阐述与关键词标题相关的具体内容，若字数太多酌情先删减文案，再缩小字号</a:t>
            </a:r>
            <a:endParaRPr kumimoji="0" lang="zh-CN" altLang="en-US" sz="1145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标题 4"/>
          <p:cNvSpPr>
            <a:spLocks noGrp="1"/>
          </p:cNvSpPr>
          <p:nvPr/>
        </p:nvSpPr>
        <p:spPr>
          <a:xfrm>
            <a:off x="762000" y="28321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84650" y="1492881"/>
            <a:ext cx="4612470" cy="4221488"/>
            <a:chOff x="1683835" y="1678259"/>
            <a:chExt cx="3825780" cy="3501482"/>
          </a:xfrm>
        </p:grpSpPr>
        <p:sp>
          <p:nvSpPr>
            <p:cNvPr id="3" name="椭圆 2"/>
            <p:cNvSpPr/>
            <p:nvPr/>
          </p:nvSpPr>
          <p:spPr>
            <a:xfrm>
              <a:off x="2531328" y="2509024"/>
              <a:ext cx="1839951" cy="1839951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+mj-ea"/>
                  <a:ea typeface="+mj-ea"/>
                </a:rPr>
                <a:t>点击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3200">
                  <a:solidFill>
                    <a:schemeClr val="bg1"/>
                  </a:solidFill>
                  <a:latin typeface="+mj-ea"/>
                  <a:ea typeface="+mj-ea"/>
                </a:rPr>
                <a:t>替换</a:t>
              </a:r>
              <a:endParaRPr lang="zh-CN" altLang="en-US" sz="3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683835" y="1678259"/>
              <a:ext cx="3501482" cy="3501482"/>
            </a:xfrm>
            <a:prstGeom prst="ellipse">
              <a:avLst/>
            </a:prstGeom>
            <a:noFill/>
            <a:ln w="41275" cap="flat" cmpd="sng" algn="ctr">
              <a:gradFill>
                <a:gsLst>
                  <a:gs pos="30000">
                    <a:schemeClr val="accent3">
                      <a:lumMod val="50000"/>
                      <a:alpha val="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0"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4371279" y="1927338"/>
              <a:ext cx="581686" cy="58168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27929" y="3138156"/>
              <a:ext cx="581686" cy="58168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371279" y="4354560"/>
              <a:ext cx="581686" cy="58168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681883" y="1795612"/>
            <a:ext cx="1583449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6127" y="2164944"/>
            <a:ext cx="4979373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1883" y="4711696"/>
            <a:ext cx="1583449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6127" y="5081028"/>
            <a:ext cx="4979373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77250" y="3253654"/>
            <a:ext cx="1583449" cy="3689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1494" y="3622986"/>
            <a:ext cx="4979373" cy="4567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在这里输入你的正文阐述与关键词标题相关的具体内容，若字数太多酌情先删减文案，再缩小字号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21875" y="3429000"/>
            <a:ext cx="355600" cy="355600"/>
          </a:xfrm>
          <a:prstGeom prst="ellipse">
            <a:avLst/>
          </a:prstGeom>
          <a:solidFill>
            <a:schemeClr val="accent6"/>
          </a:solidFill>
          <a:ln w="254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燕尾形 16"/>
          <p:cNvSpPr/>
          <p:nvPr/>
        </p:nvSpPr>
        <p:spPr>
          <a:xfrm>
            <a:off x="3427418" y="3531730"/>
            <a:ext cx="144171" cy="144171"/>
          </a:xfrm>
          <a:prstGeom prst="chevron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057265" y="1973580"/>
            <a:ext cx="3802380" cy="0"/>
          </a:xfrm>
          <a:prstGeom prst="line">
            <a:avLst/>
          </a:prstGeom>
          <a:ln w="15875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514887" y="3429000"/>
            <a:ext cx="3802380" cy="0"/>
          </a:xfrm>
          <a:prstGeom prst="line">
            <a:avLst/>
          </a:prstGeom>
          <a:ln w="15875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57265" y="4884420"/>
            <a:ext cx="3802380" cy="0"/>
          </a:xfrm>
          <a:prstGeom prst="line">
            <a:avLst/>
          </a:prstGeom>
          <a:ln w="15875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标题 4"/>
          <p:cNvSpPr>
            <a:spLocks noGrp="1"/>
          </p:cNvSpPr>
          <p:nvPr/>
        </p:nvSpPr>
        <p:spPr>
          <a:xfrm>
            <a:off x="762000" y="283217"/>
            <a:ext cx="10515600" cy="458253"/>
          </a:xfrm>
        </p:spPr>
        <p:txBody>
          <a:bodyPr/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51886" y="2407571"/>
            <a:ext cx="5029200" cy="101536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0527AF"/>
                </a:solidFill>
                <a:effectLst/>
                <a:latin typeface="+mj-ea"/>
                <a:ea typeface="+mj-ea"/>
                <a:sym typeface="微软雅黑" panose="020B0703020204020201" pitchFamily="34" charset="-122"/>
              </a:rPr>
              <a:t>感谢你的聆听</a:t>
            </a:r>
            <a:endParaRPr lang="zh-CN" altLang="en-US" sz="6600" b="1" dirty="0">
              <a:solidFill>
                <a:srgbClr val="0527AF"/>
              </a:solidFill>
              <a:effectLst/>
              <a:latin typeface="+mj-ea"/>
              <a:ea typeface="+mj-ea"/>
              <a:sym typeface="微软雅黑" panose="020B0703020204020201" pitchFamily="34" charset="-122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4984115" y="3616960"/>
            <a:ext cx="2223770" cy="640715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 anchorCtr="0">
            <a:noAutofit/>
          </a:bodyPr>
          <a:lstStyle>
            <a:lvl1pPr algn="just" defTabSz="914400">
              <a:lnSpc>
                <a:spcPct val="20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SimSong Regular"/>
                <a:ea typeface="SimSong Regular"/>
                <a:cs typeface="SimSong Regular"/>
                <a:sym typeface="SimSong Regular"/>
              </a:defRPr>
            </a:lvl1pPr>
          </a:lstStyle>
          <a:p>
            <a:pPr algn="l">
              <a:lnSpc>
                <a:spcPct val="70000"/>
              </a:lnSpc>
              <a:spcAft>
                <a:spcPts val="0"/>
              </a:spcAft>
            </a:pPr>
            <a:r>
              <a:rPr lang="zh-CN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时间：</a:t>
            </a:r>
            <a:r>
              <a:rPr lang="en-US" altLang="zh-CN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2022</a:t>
            </a:r>
            <a:r>
              <a:rPr lang="zh-CN" altLang="en-US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年</a:t>
            </a:r>
            <a:r>
              <a:rPr lang="en-US" altLang="zh-CN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9</a:t>
            </a:r>
            <a:r>
              <a:rPr lang="zh-CN" altLang="en-US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月</a:t>
            </a:r>
            <a:r>
              <a:rPr lang="en-US" altLang="zh-CN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6</a:t>
            </a:r>
            <a:r>
              <a:rPr lang="zh-CN" altLang="en-US" sz="1600" b="1">
                <a:ln w="0">
                  <a:noFill/>
                </a:ln>
                <a:solidFill>
                  <a:srgbClr val="0527A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汉仪君黑-55W" panose="00020600040101010101" charset="-122"/>
              </a:rPr>
              <a:t>日</a:t>
            </a:r>
            <a:endParaRPr lang="zh-CN" altLang="en-US" sz="1600" b="1">
              <a:ln w="0">
                <a:noFill/>
              </a:ln>
              <a:solidFill>
                <a:srgbClr val="0527A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汉仪君黑-55W" panose="0002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727450" y="2675255"/>
            <a:ext cx="5172075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kumimoji="1" lang="zh-CN" altLang="en-US" sz="6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6815" y="3759200"/>
            <a:ext cx="458978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effectLst/>
                <a:latin typeface="Source Han Sans CN Regular" panose="020B0200000000000000" charset="-122"/>
                <a:ea typeface="Source Han Sans CN Regular" panose="020B0200000000000000" charset="-122"/>
                <a:cs typeface="+mn-ea"/>
                <a:sym typeface="+mn-lt"/>
              </a:rPr>
              <a:t>CLICK ON ADD RELATED TITLE WORDS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effectLst/>
              <a:latin typeface="Source Han Sans CN Regular" panose="020B0200000000000000" charset="-122"/>
              <a:ea typeface="Source Han Sans CN Regular" panose="020B0200000000000000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43225" y="2768115"/>
            <a:ext cx="803910" cy="830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1" lang="en-US" altLang="zh-CN" sz="5400" dirty="0">
                <a:solidFill>
                  <a:schemeClr val="accent3">
                    <a:lumMod val="50000"/>
                  </a:schemeClr>
                </a:solidFill>
              </a:rPr>
              <a:t>01</a:t>
            </a:r>
            <a:endParaRPr kumimoji="1" lang="en-US" altLang="zh-CN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1592979" y="0"/>
            <a:ext cx="1863111" cy="5363097"/>
          </a:xfrm>
          <a:prstGeom prst="parallelogram">
            <a:avLst>
              <a:gd name="adj" fmla="val 80775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2230354" y="0"/>
            <a:ext cx="825908" cy="2219218"/>
          </a:xfrm>
          <a:prstGeom prst="parallelogram">
            <a:avLst>
              <a:gd name="adj" fmla="val 755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53" name="直线连接符 52"/>
          <p:cNvCxnSpPr/>
          <p:nvPr/>
        </p:nvCxnSpPr>
        <p:spPr>
          <a:xfrm flipH="1">
            <a:off x="945222" y="2476072"/>
            <a:ext cx="1285132" cy="43819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>
            <a:off x="941330" y="4414098"/>
            <a:ext cx="1738312" cy="458536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96552"/>
            <a:ext cx="10515600" cy="458253"/>
          </a:xfrm>
        </p:spPr>
        <p:txBody>
          <a:bodyPr/>
          <a:lstStyle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b="44259"/>
          <a:stretch>
            <a:fillRect/>
          </a:stretch>
        </p:blipFill>
        <p:spPr>
          <a:xfrm>
            <a:off x="0" y="1358900"/>
            <a:ext cx="12192000" cy="27996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41330" y="5019139"/>
            <a:ext cx="10729781" cy="2889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358900"/>
            <a:ext cx="12192000" cy="2799644"/>
          </a:xfrm>
          <a:prstGeom prst="rect">
            <a:avLst/>
          </a:prstGeom>
          <a:solidFill>
            <a:schemeClr val="accent3">
              <a:lumMod val="50000"/>
              <a:alpha val="47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0890" y="3458210"/>
            <a:ext cx="137478" cy="228532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93101" y="2389390"/>
            <a:ext cx="3657600" cy="73850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bg1"/>
                </a:solidFill>
                <a:latin typeface="+mj-ea"/>
                <a:ea typeface="+mj-ea"/>
              </a:rPr>
              <a:t>点击替换内容</a:t>
            </a:r>
            <a:endParaRPr kumimoji="1"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1330" y="5454569"/>
            <a:ext cx="10729781" cy="2889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356579" y="3089456"/>
            <a:ext cx="11478843" cy="987244"/>
          </a:xfrm>
          <a:custGeom>
            <a:avLst/>
            <a:gdLst>
              <a:gd name="connsiteX0" fmla="*/ 11478843 w 11478843"/>
              <a:gd name="connsiteY0" fmla="*/ 0 h 987244"/>
              <a:gd name="connsiteX1" fmla="*/ 11352789 w 11478843"/>
              <a:gd name="connsiteY1" fmla="*/ 50399 h 987244"/>
              <a:gd name="connsiteX2" fmla="*/ 8246349 w 11478843"/>
              <a:gd name="connsiteY2" fmla="*/ 836701 h 987244"/>
              <a:gd name="connsiteX3" fmla="*/ 7664870 w 11478843"/>
              <a:gd name="connsiteY3" fmla="*/ 858284 h 987244"/>
              <a:gd name="connsiteX4" fmla="*/ 6338334 w 11478843"/>
              <a:gd name="connsiteY4" fmla="*/ 798690 h 987244"/>
              <a:gd name="connsiteX5" fmla="*/ 5741619 w 11478843"/>
              <a:gd name="connsiteY5" fmla="*/ 750301 h 987244"/>
              <a:gd name="connsiteX6" fmla="*/ 5741619 w 11478843"/>
              <a:gd name="connsiteY6" fmla="*/ 751790 h 987244"/>
              <a:gd name="connsiteX7" fmla="*/ 5521535 w 11478843"/>
              <a:gd name="connsiteY7" fmla="*/ 727173 h 987244"/>
              <a:gd name="connsiteX8" fmla="*/ 3568038 w 11478843"/>
              <a:gd name="connsiteY8" fmla="*/ 597936 h 987244"/>
              <a:gd name="connsiteX9" fmla="*/ 388493 w 11478843"/>
              <a:gd name="connsiteY9" fmla="*/ 919849 h 987244"/>
              <a:gd name="connsiteX10" fmla="*/ 0 w 11478843"/>
              <a:gd name="connsiteY10" fmla="*/ 987244 h 987244"/>
              <a:gd name="connsiteX11" fmla="*/ 126054 w 11478843"/>
              <a:gd name="connsiteY11" fmla="*/ 936845 h 987244"/>
              <a:gd name="connsiteX12" fmla="*/ 3232494 w 11478843"/>
              <a:gd name="connsiteY12" fmla="*/ 150543 h 987244"/>
              <a:gd name="connsiteX13" fmla="*/ 3813973 w 11478843"/>
              <a:gd name="connsiteY13" fmla="*/ 128960 h 987244"/>
              <a:gd name="connsiteX14" fmla="*/ 5140509 w 11478843"/>
              <a:gd name="connsiteY14" fmla="*/ 188554 h 987244"/>
              <a:gd name="connsiteX15" fmla="*/ 5737224 w 11478843"/>
              <a:gd name="connsiteY15" fmla="*/ 236944 h 987244"/>
              <a:gd name="connsiteX16" fmla="*/ 5737224 w 11478843"/>
              <a:gd name="connsiteY16" fmla="*/ 235454 h 987244"/>
              <a:gd name="connsiteX17" fmla="*/ 5957308 w 11478843"/>
              <a:gd name="connsiteY17" fmla="*/ 260071 h 987244"/>
              <a:gd name="connsiteX18" fmla="*/ 7910805 w 11478843"/>
              <a:gd name="connsiteY18" fmla="*/ 389308 h 987244"/>
              <a:gd name="connsiteX19" fmla="*/ 11090350 w 11478843"/>
              <a:gd name="connsiteY19" fmla="*/ 67395 h 98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78843" h="987244">
                <a:moveTo>
                  <a:pt x="11478843" y="0"/>
                </a:moveTo>
                <a:lnTo>
                  <a:pt x="11352789" y="50399"/>
                </a:lnTo>
                <a:cubicBezTo>
                  <a:pt x="10454680" y="405270"/>
                  <a:pt x="9515359" y="732309"/>
                  <a:pt x="8246349" y="836701"/>
                </a:cubicBezTo>
                <a:cubicBezTo>
                  <a:pt x="8065062" y="851614"/>
                  <a:pt x="7870085" y="858138"/>
                  <a:pt x="7664870" y="858284"/>
                </a:cubicBezTo>
                <a:cubicBezTo>
                  <a:pt x="7254440" y="858575"/>
                  <a:pt x="6803057" y="833351"/>
                  <a:pt x="6338334" y="798690"/>
                </a:cubicBezTo>
                <a:lnTo>
                  <a:pt x="5741619" y="750301"/>
                </a:lnTo>
                <a:lnTo>
                  <a:pt x="5741619" y="751790"/>
                </a:lnTo>
                <a:lnTo>
                  <a:pt x="5521535" y="727173"/>
                </a:lnTo>
                <a:cubicBezTo>
                  <a:pt x="4828951" y="651064"/>
                  <a:pt x="4151047" y="586751"/>
                  <a:pt x="3568038" y="597936"/>
                </a:cubicBezTo>
                <a:cubicBezTo>
                  <a:pt x="2402022" y="620305"/>
                  <a:pt x="1377563" y="755921"/>
                  <a:pt x="388493" y="919849"/>
                </a:cubicBezTo>
                <a:lnTo>
                  <a:pt x="0" y="987244"/>
                </a:lnTo>
                <a:lnTo>
                  <a:pt x="126054" y="936845"/>
                </a:lnTo>
                <a:cubicBezTo>
                  <a:pt x="1024163" y="581974"/>
                  <a:pt x="1963484" y="254935"/>
                  <a:pt x="3232494" y="150543"/>
                </a:cubicBezTo>
                <a:cubicBezTo>
                  <a:pt x="3413781" y="135630"/>
                  <a:pt x="3608758" y="129106"/>
                  <a:pt x="3813973" y="128960"/>
                </a:cubicBezTo>
                <a:cubicBezTo>
                  <a:pt x="4224403" y="128669"/>
                  <a:pt x="4675786" y="153893"/>
                  <a:pt x="5140509" y="188554"/>
                </a:cubicBezTo>
                <a:lnTo>
                  <a:pt x="5737224" y="236944"/>
                </a:lnTo>
                <a:lnTo>
                  <a:pt x="5737224" y="235454"/>
                </a:lnTo>
                <a:lnTo>
                  <a:pt x="5957308" y="260071"/>
                </a:lnTo>
                <a:cubicBezTo>
                  <a:pt x="6649892" y="336180"/>
                  <a:pt x="7327796" y="400493"/>
                  <a:pt x="7910805" y="389308"/>
                </a:cubicBezTo>
                <a:cubicBezTo>
                  <a:pt x="9076821" y="366939"/>
                  <a:pt x="10101280" y="231323"/>
                  <a:pt x="11090350" y="6739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14300" dist="317500" dir="5400000" algn="t" rotWithShape="0">
              <a:schemeClr val="accent3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1905" y="3513036"/>
            <a:ext cx="590550" cy="5905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627385" y="3232785"/>
            <a:ext cx="590550" cy="5905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22885" y="3274060"/>
            <a:ext cx="590550" cy="5905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19985" y="3346450"/>
            <a:ext cx="590550" cy="5905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028185" y="3327400"/>
            <a:ext cx="590550" cy="5905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70867" y="4103648"/>
            <a:ext cx="0" cy="816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011281" y="3864491"/>
            <a:ext cx="0" cy="934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312680" y="3931920"/>
            <a:ext cx="0" cy="880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926411" y="2315845"/>
            <a:ext cx="0" cy="918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7215227" y="2202664"/>
            <a:ext cx="0" cy="1143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9220200" y="4798695"/>
            <a:ext cx="207010" cy="207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28461" y="4582067"/>
            <a:ext cx="2019260" cy="5806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138324" y="2011746"/>
            <a:ext cx="12860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142986" y="2257967"/>
            <a:ext cx="2019260" cy="5806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82474" y="4400910"/>
            <a:ext cx="2019260" cy="5806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43350" y="2079376"/>
            <a:ext cx="2019260" cy="5806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540384" y="4449042"/>
            <a:ext cx="2019260" cy="58067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9" name="user_209046"/>
          <p:cNvSpPr/>
          <p:nvPr/>
        </p:nvSpPr>
        <p:spPr>
          <a:xfrm>
            <a:off x="853068" y="3689342"/>
            <a:ext cx="268764" cy="242359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user_209046"/>
          <p:cNvSpPr/>
          <p:nvPr/>
        </p:nvSpPr>
        <p:spPr>
          <a:xfrm>
            <a:off x="7108292" y="3552378"/>
            <a:ext cx="213935" cy="206310"/>
          </a:xfrm>
          <a:custGeom>
            <a:avLst/>
            <a:gdLst>
              <a:gd name="T0" fmla="*/ 11888 w 12803"/>
              <a:gd name="T1" fmla="*/ 0 h 12345"/>
              <a:gd name="T2" fmla="*/ 914 w 12803"/>
              <a:gd name="T3" fmla="*/ 0 h 12345"/>
              <a:gd name="T4" fmla="*/ 0 w 12803"/>
              <a:gd name="T5" fmla="*/ 914 h 12345"/>
              <a:gd name="T6" fmla="*/ 0 w 12803"/>
              <a:gd name="T7" fmla="*/ 8687 h 12345"/>
              <a:gd name="T8" fmla="*/ 914 w 12803"/>
              <a:gd name="T9" fmla="*/ 9602 h 12345"/>
              <a:gd name="T10" fmla="*/ 3201 w 12803"/>
              <a:gd name="T11" fmla="*/ 9602 h 12345"/>
              <a:gd name="T12" fmla="*/ 3201 w 12803"/>
              <a:gd name="T13" fmla="*/ 12345 h 12345"/>
              <a:gd name="T14" fmla="*/ 8230 w 12803"/>
              <a:gd name="T15" fmla="*/ 9602 h 12345"/>
              <a:gd name="T16" fmla="*/ 11888 w 12803"/>
              <a:gd name="T17" fmla="*/ 9602 h 12345"/>
              <a:gd name="T18" fmla="*/ 12803 w 12803"/>
              <a:gd name="T19" fmla="*/ 8687 h 12345"/>
              <a:gd name="T20" fmla="*/ 12803 w 12803"/>
              <a:gd name="T21" fmla="*/ 914 h 12345"/>
              <a:gd name="T22" fmla="*/ 11888 w 12803"/>
              <a:gd name="T23" fmla="*/ 0 h 12345"/>
              <a:gd name="T24" fmla="*/ 3201 w 12803"/>
              <a:gd name="T25" fmla="*/ 5487 h 12345"/>
              <a:gd name="T26" fmla="*/ 2286 w 12803"/>
              <a:gd name="T27" fmla="*/ 4572 h 12345"/>
              <a:gd name="T28" fmla="*/ 3201 w 12803"/>
              <a:gd name="T29" fmla="*/ 3658 h 12345"/>
              <a:gd name="T30" fmla="*/ 4115 w 12803"/>
              <a:gd name="T31" fmla="*/ 4572 h 12345"/>
              <a:gd name="T32" fmla="*/ 3201 w 12803"/>
              <a:gd name="T33" fmla="*/ 5487 h 12345"/>
              <a:gd name="T34" fmla="*/ 6401 w 12803"/>
              <a:gd name="T35" fmla="*/ 5487 h 12345"/>
              <a:gd name="T36" fmla="*/ 5487 w 12803"/>
              <a:gd name="T37" fmla="*/ 4572 h 12345"/>
              <a:gd name="T38" fmla="*/ 6401 w 12803"/>
              <a:gd name="T39" fmla="*/ 3658 h 12345"/>
              <a:gd name="T40" fmla="*/ 7316 w 12803"/>
              <a:gd name="T41" fmla="*/ 4572 h 12345"/>
              <a:gd name="T42" fmla="*/ 6401 w 12803"/>
              <a:gd name="T43" fmla="*/ 5487 h 12345"/>
              <a:gd name="T44" fmla="*/ 9602 w 12803"/>
              <a:gd name="T45" fmla="*/ 5487 h 12345"/>
              <a:gd name="T46" fmla="*/ 8687 w 12803"/>
              <a:gd name="T47" fmla="*/ 4572 h 12345"/>
              <a:gd name="T48" fmla="*/ 9602 w 12803"/>
              <a:gd name="T49" fmla="*/ 3658 h 12345"/>
              <a:gd name="T50" fmla="*/ 10516 w 12803"/>
              <a:gd name="T51" fmla="*/ 4572 h 12345"/>
              <a:gd name="T52" fmla="*/ 9602 w 12803"/>
              <a:gd name="T53" fmla="*/ 5487 h 12345"/>
              <a:gd name="T54" fmla="*/ 9602 w 12803"/>
              <a:gd name="T55" fmla="*/ 5487 h 12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03" h="12345">
                <a:moveTo>
                  <a:pt x="11888" y="0"/>
                </a:moveTo>
                <a:lnTo>
                  <a:pt x="914" y="0"/>
                </a:lnTo>
                <a:cubicBezTo>
                  <a:pt x="409" y="0"/>
                  <a:pt x="0" y="409"/>
                  <a:pt x="0" y="914"/>
                </a:cubicBezTo>
                <a:lnTo>
                  <a:pt x="0" y="8687"/>
                </a:lnTo>
                <a:cubicBezTo>
                  <a:pt x="0" y="9193"/>
                  <a:pt x="409" y="9602"/>
                  <a:pt x="914" y="9602"/>
                </a:cubicBezTo>
                <a:lnTo>
                  <a:pt x="3201" y="9602"/>
                </a:lnTo>
                <a:lnTo>
                  <a:pt x="3201" y="12345"/>
                </a:lnTo>
                <a:lnTo>
                  <a:pt x="8230" y="9602"/>
                </a:lnTo>
                <a:lnTo>
                  <a:pt x="11888" y="9602"/>
                </a:lnTo>
                <a:cubicBezTo>
                  <a:pt x="12393" y="9602"/>
                  <a:pt x="12803" y="9193"/>
                  <a:pt x="12803" y="8687"/>
                </a:cubicBezTo>
                <a:lnTo>
                  <a:pt x="12803" y="914"/>
                </a:lnTo>
                <a:cubicBezTo>
                  <a:pt x="12803" y="409"/>
                  <a:pt x="12393" y="0"/>
                  <a:pt x="11888" y="0"/>
                </a:cubicBezTo>
                <a:close/>
                <a:moveTo>
                  <a:pt x="3201" y="5487"/>
                </a:moveTo>
                <a:cubicBezTo>
                  <a:pt x="2695" y="5487"/>
                  <a:pt x="2286" y="5077"/>
                  <a:pt x="2286" y="4572"/>
                </a:cubicBezTo>
                <a:cubicBezTo>
                  <a:pt x="2286" y="4067"/>
                  <a:pt x="2695" y="3658"/>
                  <a:pt x="3201" y="3658"/>
                </a:cubicBezTo>
                <a:cubicBezTo>
                  <a:pt x="3706" y="3658"/>
                  <a:pt x="4115" y="4067"/>
                  <a:pt x="4115" y="4572"/>
                </a:cubicBezTo>
                <a:cubicBezTo>
                  <a:pt x="4115" y="5077"/>
                  <a:pt x="3706" y="5487"/>
                  <a:pt x="3201" y="5487"/>
                </a:cubicBezTo>
                <a:close/>
                <a:moveTo>
                  <a:pt x="6401" y="5487"/>
                </a:moveTo>
                <a:cubicBezTo>
                  <a:pt x="5896" y="5487"/>
                  <a:pt x="5487" y="5077"/>
                  <a:pt x="5487" y="4572"/>
                </a:cubicBezTo>
                <a:cubicBezTo>
                  <a:pt x="5487" y="4067"/>
                  <a:pt x="5896" y="3658"/>
                  <a:pt x="6401" y="3658"/>
                </a:cubicBezTo>
                <a:cubicBezTo>
                  <a:pt x="6907" y="3658"/>
                  <a:pt x="7316" y="4067"/>
                  <a:pt x="7316" y="4572"/>
                </a:cubicBezTo>
                <a:cubicBezTo>
                  <a:pt x="7316" y="5077"/>
                  <a:pt x="6907" y="5487"/>
                  <a:pt x="6401" y="5487"/>
                </a:cubicBezTo>
                <a:close/>
                <a:moveTo>
                  <a:pt x="9602" y="5487"/>
                </a:moveTo>
                <a:cubicBezTo>
                  <a:pt x="9097" y="5487"/>
                  <a:pt x="8687" y="5077"/>
                  <a:pt x="8687" y="4572"/>
                </a:cubicBezTo>
                <a:cubicBezTo>
                  <a:pt x="8687" y="4067"/>
                  <a:pt x="9097" y="3658"/>
                  <a:pt x="9602" y="3658"/>
                </a:cubicBezTo>
                <a:cubicBezTo>
                  <a:pt x="10107" y="3658"/>
                  <a:pt x="10516" y="4067"/>
                  <a:pt x="10516" y="4572"/>
                </a:cubicBezTo>
                <a:cubicBezTo>
                  <a:pt x="10516" y="5077"/>
                  <a:pt x="10107" y="5487"/>
                  <a:pt x="9602" y="5487"/>
                </a:cubicBezTo>
                <a:close/>
                <a:moveTo>
                  <a:pt x="9602" y="5487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user_209046"/>
          <p:cNvSpPr/>
          <p:nvPr/>
        </p:nvSpPr>
        <p:spPr>
          <a:xfrm>
            <a:off x="4917909" y="3459965"/>
            <a:ext cx="200502" cy="246225"/>
          </a:xfrm>
          <a:custGeom>
            <a:avLst/>
            <a:gdLst>
              <a:gd name="T0" fmla="*/ 4225 w 8450"/>
              <a:gd name="T1" fmla="*/ 0 h 10376"/>
              <a:gd name="T2" fmla="*/ 0 w 8450"/>
              <a:gd name="T3" fmla="*/ 4225 h 10376"/>
              <a:gd name="T4" fmla="*/ 4225 w 8450"/>
              <a:gd name="T5" fmla="*/ 8450 h 10376"/>
              <a:gd name="T6" fmla="*/ 8450 w 8450"/>
              <a:gd name="T7" fmla="*/ 4225 h 10376"/>
              <a:gd name="T8" fmla="*/ 4225 w 8450"/>
              <a:gd name="T9" fmla="*/ 0 h 10376"/>
              <a:gd name="T10" fmla="*/ 4225 w 8450"/>
              <a:gd name="T11" fmla="*/ 6092 h 10376"/>
              <a:gd name="T12" fmla="*/ 2359 w 8450"/>
              <a:gd name="T13" fmla="*/ 4226 h 10376"/>
              <a:gd name="T14" fmla="*/ 4225 w 8450"/>
              <a:gd name="T15" fmla="*/ 2360 h 10376"/>
              <a:gd name="T16" fmla="*/ 6092 w 8450"/>
              <a:gd name="T17" fmla="*/ 4226 h 10376"/>
              <a:gd name="T18" fmla="*/ 4225 w 8450"/>
              <a:gd name="T19" fmla="*/ 6092 h 10376"/>
              <a:gd name="T20" fmla="*/ 6682 w 8450"/>
              <a:gd name="T21" fmla="*/ 8571 h 10376"/>
              <a:gd name="T22" fmla="*/ 6322 w 8450"/>
              <a:gd name="T23" fmla="*/ 8582 h 10376"/>
              <a:gd name="T24" fmla="*/ 4225 w 8450"/>
              <a:gd name="T25" fmla="*/ 9225 h 10376"/>
              <a:gd name="T26" fmla="*/ 2180 w 8450"/>
              <a:gd name="T27" fmla="*/ 8611 h 10376"/>
              <a:gd name="T28" fmla="*/ 1793 w 8450"/>
              <a:gd name="T29" fmla="*/ 8620 h 10376"/>
              <a:gd name="T30" fmla="*/ 1533 w 8450"/>
              <a:gd name="T31" fmla="*/ 8956 h 10376"/>
              <a:gd name="T32" fmla="*/ 1352 w 8450"/>
              <a:gd name="T33" fmla="*/ 9871 h 10376"/>
              <a:gd name="T34" fmla="*/ 1857 w 8450"/>
              <a:gd name="T35" fmla="*/ 10376 h 10376"/>
              <a:gd name="T36" fmla="*/ 6680 w 8450"/>
              <a:gd name="T37" fmla="*/ 10376 h 10376"/>
              <a:gd name="T38" fmla="*/ 7185 w 8450"/>
              <a:gd name="T39" fmla="*/ 9871 h 10376"/>
              <a:gd name="T40" fmla="*/ 7004 w 8450"/>
              <a:gd name="T41" fmla="*/ 8956 h 10376"/>
              <a:gd name="T42" fmla="*/ 6682 w 8450"/>
              <a:gd name="T43" fmla="*/ 8571 h 10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450" h="10376">
                <a:moveTo>
                  <a:pt x="4225" y="0"/>
                </a:moveTo>
                <a:cubicBezTo>
                  <a:pt x="1892" y="0"/>
                  <a:pt x="0" y="1891"/>
                  <a:pt x="0" y="4225"/>
                </a:cubicBezTo>
                <a:cubicBezTo>
                  <a:pt x="0" y="6558"/>
                  <a:pt x="1892" y="8450"/>
                  <a:pt x="4225" y="8450"/>
                </a:cubicBezTo>
                <a:cubicBezTo>
                  <a:pt x="6559" y="8450"/>
                  <a:pt x="8450" y="6558"/>
                  <a:pt x="8450" y="4225"/>
                </a:cubicBezTo>
                <a:cubicBezTo>
                  <a:pt x="8450" y="1892"/>
                  <a:pt x="6559" y="0"/>
                  <a:pt x="4225" y="0"/>
                </a:cubicBezTo>
                <a:close/>
                <a:moveTo>
                  <a:pt x="4225" y="6092"/>
                </a:moveTo>
                <a:cubicBezTo>
                  <a:pt x="3194" y="6092"/>
                  <a:pt x="2359" y="5257"/>
                  <a:pt x="2359" y="4226"/>
                </a:cubicBezTo>
                <a:cubicBezTo>
                  <a:pt x="2359" y="3194"/>
                  <a:pt x="3194" y="2360"/>
                  <a:pt x="4225" y="2360"/>
                </a:cubicBezTo>
                <a:cubicBezTo>
                  <a:pt x="5257" y="2360"/>
                  <a:pt x="6092" y="3195"/>
                  <a:pt x="6092" y="4226"/>
                </a:cubicBezTo>
                <a:cubicBezTo>
                  <a:pt x="6092" y="5257"/>
                  <a:pt x="5257" y="6092"/>
                  <a:pt x="4225" y="6092"/>
                </a:cubicBezTo>
                <a:close/>
                <a:moveTo>
                  <a:pt x="6682" y="8571"/>
                </a:moveTo>
                <a:cubicBezTo>
                  <a:pt x="6570" y="8507"/>
                  <a:pt x="6432" y="8516"/>
                  <a:pt x="6322" y="8582"/>
                </a:cubicBezTo>
                <a:cubicBezTo>
                  <a:pt x="5643" y="8991"/>
                  <a:pt x="5117" y="9225"/>
                  <a:pt x="4225" y="9225"/>
                </a:cubicBezTo>
                <a:cubicBezTo>
                  <a:pt x="3355" y="9225"/>
                  <a:pt x="2843" y="9002"/>
                  <a:pt x="2180" y="8611"/>
                </a:cubicBezTo>
                <a:cubicBezTo>
                  <a:pt x="2060" y="8539"/>
                  <a:pt x="1909" y="8542"/>
                  <a:pt x="1793" y="8620"/>
                </a:cubicBezTo>
                <a:cubicBezTo>
                  <a:pt x="1659" y="8710"/>
                  <a:pt x="1584" y="8811"/>
                  <a:pt x="1533" y="8956"/>
                </a:cubicBezTo>
                <a:lnTo>
                  <a:pt x="1352" y="9871"/>
                </a:lnTo>
                <a:cubicBezTo>
                  <a:pt x="1352" y="10148"/>
                  <a:pt x="1579" y="10376"/>
                  <a:pt x="1857" y="10376"/>
                </a:cubicBezTo>
                <a:lnTo>
                  <a:pt x="6680" y="10376"/>
                </a:lnTo>
                <a:cubicBezTo>
                  <a:pt x="6958" y="10376"/>
                  <a:pt x="7185" y="10148"/>
                  <a:pt x="7185" y="9871"/>
                </a:cubicBezTo>
                <a:lnTo>
                  <a:pt x="7004" y="8956"/>
                </a:lnTo>
                <a:cubicBezTo>
                  <a:pt x="6947" y="8792"/>
                  <a:pt x="6845" y="8663"/>
                  <a:pt x="6682" y="8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2" name="lab-flask_77311"/>
          <p:cNvSpPr/>
          <p:nvPr/>
        </p:nvSpPr>
        <p:spPr>
          <a:xfrm>
            <a:off x="2798647" y="3400896"/>
            <a:ext cx="255528" cy="254637"/>
          </a:xfrm>
          <a:custGeom>
            <a:avLst/>
            <a:gdLst>
              <a:gd name="connsiteX0" fmla="*/ 539770 w 607639"/>
              <a:gd name="connsiteY0" fmla="*/ 462319 h 605522"/>
              <a:gd name="connsiteX1" fmla="*/ 561806 w 607639"/>
              <a:gd name="connsiteY1" fmla="*/ 467228 h 605522"/>
              <a:gd name="connsiteX2" fmla="*/ 607639 w 607639"/>
              <a:gd name="connsiteY2" fmla="*/ 533887 h 605522"/>
              <a:gd name="connsiteX3" fmla="*/ 535909 w 607639"/>
              <a:gd name="connsiteY3" fmla="*/ 605522 h 605522"/>
              <a:gd name="connsiteX4" fmla="*/ 470319 w 607639"/>
              <a:gd name="connsiteY4" fmla="*/ 562861 h 605522"/>
              <a:gd name="connsiteX5" fmla="*/ 539770 w 607639"/>
              <a:gd name="connsiteY5" fmla="*/ 462319 h 605522"/>
              <a:gd name="connsiteX6" fmla="*/ 89495 w 607639"/>
              <a:gd name="connsiteY6" fmla="*/ 419567 h 605522"/>
              <a:gd name="connsiteX7" fmla="*/ 134240 w 607639"/>
              <a:gd name="connsiteY7" fmla="*/ 434641 h 605522"/>
              <a:gd name="connsiteX8" fmla="*/ 171263 w 607639"/>
              <a:gd name="connsiteY8" fmla="*/ 504941 h 605522"/>
              <a:gd name="connsiteX9" fmla="*/ 85737 w 607639"/>
              <a:gd name="connsiteY9" fmla="*/ 590351 h 605522"/>
              <a:gd name="connsiteX10" fmla="*/ 212 w 607639"/>
              <a:gd name="connsiteY10" fmla="*/ 504941 h 605522"/>
              <a:gd name="connsiteX11" fmla="*/ 89495 w 607639"/>
              <a:gd name="connsiteY11" fmla="*/ 419567 h 605522"/>
              <a:gd name="connsiteX12" fmla="*/ 397424 w 607639"/>
              <a:gd name="connsiteY12" fmla="*/ 114115 h 605522"/>
              <a:gd name="connsiteX13" fmla="*/ 402675 w 607639"/>
              <a:gd name="connsiteY13" fmla="*/ 115181 h 605522"/>
              <a:gd name="connsiteX14" fmla="*/ 430267 w 607639"/>
              <a:gd name="connsiteY14" fmla="*/ 148770 h 605522"/>
              <a:gd name="connsiteX15" fmla="*/ 430356 w 607639"/>
              <a:gd name="connsiteY15" fmla="*/ 154101 h 605522"/>
              <a:gd name="connsiteX16" fmla="*/ 362802 w 607639"/>
              <a:gd name="connsiteY16" fmla="*/ 209371 h 605522"/>
              <a:gd name="connsiteX17" fmla="*/ 359420 w 607639"/>
              <a:gd name="connsiteY17" fmla="*/ 337860 h 605522"/>
              <a:gd name="connsiteX18" fmla="*/ 480642 w 607639"/>
              <a:gd name="connsiteY18" fmla="*/ 448400 h 605522"/>
              <a:gd name="connsiteX19" fmla="*/ 480286 w 607639"/>
              <a:gd name="connsiteY19" fmla="*/ 453820 h 605522"/>
              <a:gd name="connsiteX20" fmla="*/ 450915 w 607639"/>
              <a:gd name="connsiteY20" fmla="*/ 485721 h 605522"/>
              <a:gd name="connsiteX21" fmla="*/ 445575 w 607639"/>
              <a:gd name="connsiteY21" fmla="*/ 486520 h 605522"/>
              <a:gd name="connsiteX22" fmla="*/ 324442 w 607639"/>
              <a:gd name="connsiteY22" fmla="*/ 375981 h 605522"/>
              <a:gd name="connsiteX23" fmla="*/ 196011 w 607639"/>
              <a:gd name="connsiteY23" fmla="*/ 390642 h 605522"/>
              <a:gd name="connsiteX24" fmla="*/ 170912 w 607639"/>
              <a:gd name="connsiteY24" fmla="*/ 426985 h 605522"/>
              <a:gd name="connsiteX25" fmla="*/ 165661 w 607639"/>
              <a:gd name="connsiteY25" fmla="*/ 427430 h 605522"/>
              <a:gd name="connsiteX26" fmla="*/ 129704 w 607639"/>
              <a:gd name="connsiteY26" fmla="*/ 402727 h 605522"/>
              <a:gd name="connsiteX27" fmla="*/ 128279 w 607639"/>
              <a:gd name="connsiteY27" fmla="*/ 397573 h 605522"/>
              <a:gd name="connsiteX28" fmla="*/ 153289 w 607639"/>
              <a:gd name="connsiteY28" fmla="*/ 361319 h 605522"/>
              <a:gd name="connsiteX29" fmla="*/ 131929 w 607639"/>
              <a:gd name="connsiteY29" fmla="*/ 209371 h 605522"/>
              <a:gd name="connsiteX30" fmla="*/ 111547 w 607639"/>
              <a:gd name="connsiteY30" fmla="*/ 192666 h 605522"/>
              <a:gd name="connsiteX31" fmla="*/ 111725 w 607639"/>
              <a:gd name="connsiteY31" fmla="*/ 187245 h 605522"/>
              <a:gd name="connsiteX32" fmla="*/ 139227 w 607639"/>
              <a:gd name="connsiteY32" fmla="*/ 153923 h 605522"/>
              <a:gd name="connsiteX33" fmla="*/ 144478 w 607639"/>
              <a:gd name="connsiteY33" fmla="*/ 152679 h 605522"/>
              <a:gd name="connsiteX34" fmla="*/ 164771 w 607639"/>
              <a:gd name="connsiteY34" fmla="*/ 169385 h 605522"/>
              <a:gd name="connsiteX35" fmla="*/ 329960 w 607639"/>
              <a:gd name="connsiteY35" fmla="*/ 169385 h 605522"/>
              <a:gd name="connsiteX36" fmla="*/ 60695 w 607639"/>
              <a:gd name="connsiteY36" fmla="*/ 56735 h 605522"/>
              <a:gd name="connsiteX37" fmla="*/ 121302 w 607639"/>
              <a:gd name="connsiteY37" fmla="*/ 117350 h 605522"/>
              <a:gd name="connsiteX38" fmla="*/ 60695 w 607639"/>
              <a:gd name="connsiteY38" fmla="*/ 177966 h 605522"/>
              <a:gd name="connsiteX39" fmla="*/ 0 w 607639"/>
              <a:gd name="connsiteY39" fmla="*/ 117350 h 605522"/>
              <a:gd name="connsiteX40" fmla="*/ 60695 w 607639"/>
              <a:gd name="connsiteY40" fmla="*/ 56735 h 605522"/>
              <a:gd name="connsiteX41" fmla="*/ 490042 w 607639"/>
              <a:gd name="connsiteY41" fmla="*/ 0 h 605522"/>
              <a:gd name="connsiteX42" fmla="*/ 561772 w 607639"/>
              <a:gd name="connsiteY42" fmla="*/ 71624 h 605522"/>
              <a:gd name="connsiteX43" fmla="*/ 490042 w 607639"/>
              <a:gd name="connsiteY43" fmla="*/ 143248 h 605522"/>
              <a:gd name="connsiteX44" fmla="*/ 418312 w 607639"/>
              <a:gd name="connsiteY44" fmla="*/ 71624 h 605522"/>
              <a:gd name="connsiteX45" fmla="*/ 490042 w 607639"/>
              <a:gd name="connsiteY45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605522">
                <a:moveTo>
                  <a:pt x="539770" y="462319"/>
                </a:moveTo>
                <a:cubicBezTo>
                  <a:pt x="546987" y="462769"/>
                  <a:pt x="554386" y="464351"/>
                  <a:pt x="561806" y="467228"/>
                </a:cubicBezTo>
                <a:cubicBezTo>
                  <a:pt x="589662" y="477983"/>
                  <a:pt x="607639" y="504201"/>
                  <a:pt x="607639" y="533887"/>
                </a:cubicBezTo>
                <a:cubicBezTo>
                  <a:pt x="607639" y="573437"/>
                  <a:pt x="575423" y="605522"/>
                  <a:pt x="535909" y="605522"/>
                </a:cubicBezTo>
                <a:cubicBezTo>
                  <a:pt x="507074" y="605522"/>
                  <a:pt x="481977" y="589168"/>
                  <a:pt x="470319" y="562861"/>
                </a:cubicBezTo>
                <a:cubicBezTo>
                  <a:pt x="447658" y="511457"/>
                  <a:pt x="489251" y="459167"/>
                  <a:pt x="539770" y="462319"/>
                </a:cubicBezTo>
                <a:close/>
                <a:moveTo>
                  <a:pt x="89495" y="419567"/>
                </a:moveTo>
                <a:cubicBezTo>
                  <a:pt x="104705" y="420171"/>
                  <a:pt x="120134" y="424931"/>
                  <a:pt x="134240" y="434641"/>
                </a:cubicBezTo>
                <a:cubicBezTo>
                  <a:pt x="157379" y="450638"/>
                  <a:pt x="171263" y="476946"/>
                  <a:pt x="171263" y="504941"/>
                </a:cubicBezTo>
                <a:cubicBezTo>
                  <a:pt x="171263" y="552046"/>
                  <a:pt x="132816" y="590351"/>
                  <a:pt x="85737" y="590351"/>
                </a:cubicBezTo>
                <a:cubicBezTo>
                  <a:pt x="38569" y="590351"/>
                  <a:pt x="212" y="552046"/>
                  <a:pt x="212" y="504941"/>
                </a:cubicBezTo>
                <a:cubicBezTo>
                  <a:pt x="212" y="453349"/>
                  <a:pt x="43865" y="417754"/>
                  <a:pt x="89495" y="419567"/>
                </a:cubicBezTo>
                <a:close/>
                <a:moveTo>
                  <a:pt x="397424" y="114115"/>
                </a:moveTo>
                <a:cubicBezTo>
                  <a:pt x="399115" y="112693"/>
                  <a:pt x="401696" y="113226"/>
                  <a:pt x="402675" y="115181"/>
                </a:cubicBezTo>
                <a:cubicBezTo>
                  <a:pt x="409350" y="128421"/>
                  <a:pt x="418785" y="139795"/>
                  <a:pt x="430267" y="148770"/>
                </a:cubicBezTo>
                <a:cubicBezTo>
                  <a:pt x="431958" y="150102"/>
                  <a:pt x="432047" y="152679"/>
                  <a:pt x="430356" y="154101"/>
                </a:cubicBezTo>
                <a:lnTo>
                  <a:pt x="362802" y="209371"/>
                </a:lnTo>
                <a:cubicBezTo>
                  <a:pt x="384252" y="249624"/>
                  <a:pt x="383095" y="298585"/>
                  <a:pt x="359420" y="337860"/>
                </a:cubicBezTo>
                <a:lnTo>
                  <a:pt x="480642" y="448400"/>
                </a:lnTo>
                <a:cubicBezTo>
                  <a:pt x="482244" y="449911"/>
                  <a:pt x="482066" y="452576"/>
                  <a:pt x="480286" y="453820"/>
                </a:cubicBezTo>
                <a:cubicBezTo>
                  <a:pt x="467737" y="462440"/>
                  <a:pt x="457857" y="473636"/>
                  <a:pt x="450915" y="485721"/>
                </a:cubicBezTo>
                <a:cubicBezTo>
                  <a:pt x="449758" y="487676"/>
                  <a:pt x="447177" y="488031"/>
                  <a:pt x="445575" y="486520"/>
                </a:cubicBezTo>
                <a:lnTo>
                  <a:pt x="324442" y="375981"/>
                </a:lnTo>
                <a:cubicBezTo>
                  <a:pt x="287328" y="402994"/>
                  <a:pt x="238376" y="408680"/>
                  <a:pt x="196011" y="390642"/>
                </a:cubicBezTo>
                <a:lnTo>
                  <a:pt x="170912" y="426985"/>
                </a:lnTo>
                <a:cubicBezTo>
                  <a:pt x="169755" y="428762"/>
                  <a:pt x="167174" y="429029"/>
                  <a:pt x="165661" y="427430"/>
                </a:cubicBezTo>
                <a:cubicBezTo>
                  <a:pt x="155336" y="416855"/>
                  <a:pt x="143232" y="408503"/>
                  <a:pt x="129704" y="402727"/>
                </a:cubicBezTo>
                <a:cubicBezTo>
                  <a:pt x="127745" y="401838"/>
                  <a:pt x="127033" y="399350"/>
                  <a:pt x="128279" y="397573"/>
                </a:cubicBezTo>
                <a:lnTo>
                  <a:pt x="153289" y="361319"/>
                </a:lnTo>
                <a:cubicBezTo>
                  <a:pt x="113861" y="320622"/>
                  <a:pt x="105495" y="258865"/>
                  <a:pt x="131929" y="209371"/>
                </a:cubicBezTo>
                <a:lnTo>
                  <a:pt x="111547" y="192666"/>
                </a:lnTo>
                <a:cubicBezTo>
                  <a:pt x="109856" y="191244"/>
                  <a:pt x="109945" y="188578"/>
                  <a:pt x="111725" y="187245"/>
                </a:cubicBezTo>
                <a:cubicBezTo>
                  <a:pt x="123651" y="178537"/>
                  <a:pt x="132997" y="167252"/>
                  <a:pt x="139227" y="153923"/>
                </a:cubicBezTo>
                <a:cubicBezTo>
                  <a:pt x="140117" y="151880"/>
                  <a:pt x="142787" y="151258"/>
                  <a:pt x="144478" y="152679"/>
                </a:cubicBezTo>
                <a:lnTo>
                  <a:pt x="164771" y="169385"/>
                </a:lnTo>
                <a:cubicBezTo>
                  <a:pt x="212565" y="130376"/>
                  <a:pt x="282076" y="130287"/>
                  <a:pt x="329960" y="169385"/>
                </a:cubicBezTo>
                <a:close/>
                <a:moveTo>
                  <a:pt x="60695" y="56735"/>
                </a:moveTo>
                <a:cubicBezTo>
                  <a:pt x="94158" y="56735"/>
                  <a:pt x="121302" y="83932"/>
                  <a:pt x="121302" y="117350"/>
                </a:cubicBezTo>
                <a:cubicBezTo>
                  <a:pt x="121302" y="150858"/>
                  <a:pt x="94158" y="177966"/>
                  <a:pt x="60695" y="177966"/>
                </a:cubicBezTo>
                <a:cubicBezTo>
                  <a:pt x="27233" y="177966"/>
                  <a:pt x="0" y="150769"/>
                  <a:pt x="0" y="117350"/>
                </a:cubicBezTo>
                <a:cubicBezTo>
                  <a:pt x="0" y="83932"/>
                  <a:pt x="27233" y="56735"/>
                  <a:pt x="60695" y="56735"/>
                </a:cubicBezTo>
                <a:close/>
                <a:moveTo>
                  <a:pt x="490042" y="0"/>
                </a:moveTo>
                <a:cubicBezTo>
                  <a:pt x="529556" y="0"/>
                  <a:pt x="561772" y="32169"/>
                  <a:pt x="561772" y="71624"/>
                </a:cubicBezTo>
                <a:cubicBezTo>
                  <a:pt x="561772" y="111168"/>
                  <a:pt x="529556" y="143248"/>
                  <a:pt x="490042" y="143248"/>
                </a:cubicBezTo>
                <a:cubicBezTo>
                  <a:pt x="449816" y="143248"/>
                  <a:pt x="418312" y="110635"/>
                  <a:pt x="418312" y="71624"/>
                </a:cubicBezTo>
                <a:cubicBezTo>
                  <a:pt x="418312" y="32169"/>
                  <a:pt x="450439" y="0"/>
                  <a:pt x="490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shop_346547"/>
          <p:cNvSpPr/>
          <p:nvPr/>
        </p:nvSpPr>
        <p:spPr>
          <a:xfrm>
            <a:off x="9227493" y="3505146"/>
            <a:ext cx="235117" cy="235058"/>
          </a:xfrm>
          <a:custGeom>
            <a:avLst/>
            <a:gdLst>
              <a:gd name="connsiteX0" fmla="*/ 339625 w 606239"/>
              <a:gd name="connsiteY0" fmla="*/ 410867 h 606087"/>
              <a:gd name="connsiteX1" fmla="*/ 339625 w 606239"/>
              <a:gd name="connsiteY1" fmla="*/ 511555 h 606087"/>
              <a:gd name="connsiteX2" fmla="*/ 486677 w 606239"/>
              <a:gd name="connsiteY2" fmla="*/ 511555 h 606087"/>
              <a:gd name="connsiteX3" fmla="*/ 486677 w 606239"/>
              <a:gd name="connsiteY3" fmla="*/ 410867 h 606087"/>
              <a:gd name="connsiteX4" fmla="*/ 117843 w 606239"/>
              <a:gd name="connsiteY4" fmla="*/ 298351 h 606087"/>
              <a:gd name="connsiteX5" fmla="*/ 179572 w 606239"/>
              <a:gd name="connsiteY5" fmla="*/ 324124 h 606087"/>
              <a:gd name="connsiteX6" fmla="*/ 241302 w 606239"/>
              <a:gd name="connsiteY6" fmla="*/ 298351 h 606087"/>
              <a:gd name="connsiteX7" fmla="*/ 303127 w 606239"/>
              <a:gd name="connsiteY7" fmla="*/ 324124 h 606087"/>
              <a:gd name="connsiteX8" fmla="*/ 364856 w 606239"/>
              <a:gd name="connsiteY8" fmla="*/ 298351 h 606087"/>
              <a:gd name="connsiteX9" fmla="*/ 426585 w 606239"/>
              <a:gd name="connsiteY9" fmla="*/ 324124 h 606087"/>
              <a:gd name="connsiteX10" fmla="*/ 488411 w 606239"/>
              <a:gd name="connsiteY10" fmla="*/ 298351 h 606087"/>
              <a:gd name="connsiteX11" fmla="*/ 550140 w 606239"/>
              <a:gd name="connsiteY11" fmla="*/ 324124 h 606087"/>
              <a:gd name="connsiteX12" fmla="*/ 559385 w 606239"/>
              <a:gd name="connsiteY12" fmla="*/ 323547 h 606087"/>
              <a:gd name="connsiteX13" fmla="*/ 559385 w 606239"/>
              <a:gd name="connsiteY13" fmla="*/ 606087 h 606087"/>
              <a:gd name="connsiteX14" fmla="*/ 269518 w 606239"/>
              <a:gd name="connsiteY14" fmla="*/ 606087 h 606087"/>
              <a:gd name="connsiteX15" fmla="*/ 269518 w 606239"/>
              <a:gd name="connsiteY15" fmla="*/ 410867 h 606087"/>
              <a:gd name="connsiteX16" fmla="*/ 123525 w 606239"/>
              <a:gd name="connsiteY16" fmla="*/ 410867 h 606087"/>
              <a:gd name="connsiteX17" fmla="*/ 123525 w 606239"/>
              <a:gd name="connsiteY17" fmla="*/ 606087 h 606087"/>
              <a:gd name="connsiteX18" fmla="*/ 46869 w 606239"/>
              <a:gd name="connsiteY18" fmla="*/ 606087 h 606087"/>
              <a:gd name="connsiteX19" fmla="*/ 46869 w 606239"/>
              <a:gd name="connsiteY19" fmla="*/ 323547 h 606087"/>
              <a:gd name="connsiteX20" fmla="*/ 56018 w 606239"/>
              <a:gd name="connsiteY20" fmla="*/ 324124 h 606087"/>
              <a:gd name="connsiteX21" fmla="*/ 117843 w 606239"/>
              <a:gd name="connsiteY21" fmla="*/ 298351 h 606087"/>
              <a:gd name="connsiteX22" fmla="*/ 194887 w 606239"/>
              <a:gd name="connsiteY22" fmla="*/ 0 h 606087"/>
              <a:gd name="connsiteX23" fmla="*/ 411297 w 606239"/>
              <a:gd name="connsiteY23" fmla="*/ 0 h 606087"/>
              <a:gd name="connsiteX24" fmla="*/ 411297 w 606239"/>
              <a:gd name="connsiteY24" fmla="*/ 55101 h 606087"/>
              <a:gd name="connsiteX25" fmla="*/ 509053 w 606239"/>
              <a:gd name="connsiteY25" fmla="*/ 55101 h 606087"/>
              <a:gd name="connsiteX26" fmla="*/ 599489 w 606239"/>
              <a:gd name="connsiteY26" fmla="*/ 213287 h 606087"/>
              <a:gd name="connsiteX27" fmla="*/ 557401 w 606239"/>
              <a:gd name="connsiteY27" fmla="*/ 298390 h 606087"/>
              <a:gd name="connsiteX28" fmla="*/ 550178 w 606239"/>
              <a:gd name="connsiteY28" fmla="*/ 298774 h 606087"/>
              <a:gd name="connsiteX29" fmla="*/ 488442 w 606239"/>
              <a:gd name="connsiteY29" fmla="*/ 237135 h 606087"/>
              <a:gd name="connsiteX30" fmla="*/ 426611 w 606239"/>
              <a:gd name="connsiteY30" fmla="*/ 298774 h 606087"/>
              <a:gd name="connsiteX31" fmla="*/ 364875 w 606239"/>
              <a:gd name="connsiteY31" fmla="*/ 237135 h 606087"/>
              <a:gd name="connsiteX32" fmla="*/ 303140 w 606239"/>
              <a:gd name="connsiteY32" fmla="*/ 298774 h 606087"/>
              <a:gd name="connsiteX33" fmla="*/ 241309 w 606239"/>
              <a:gd name="connsiteY33" fmla="*/ 237135 h 606087"/>
              <a:gd name="connsiteX34" fmla="*/ 179573 w 606239"/>
              <a:gd name="connsiteY34" fmla="*/ 298774 h 606087"/>
              <a:gd name="connsiteX35" fmla="*/ 117838 w 606239"/>
              <a:gd name="connsiteY35" fmla="*/ 237135 h 606087"/>
              <a:gd name="connsiteX36" fmla="*/ 56007 w 606239"/>
              <a:gd name="connsiteY36" fmla="*/ 298774 h 606087"/>
              <a:gd name="connsiteX37" fmla="*/ 48880 w 606239"/>
              <a:gd name="connsiteY37" fmla="*/ 298390 h 606087"/>
              <a:gd name="connsiteX38" fmla="*/ 6792 w 606239"/>
              <a:gd name="connsiteY38" fmla="*/ 213287 h 606087"/>
              <a:gd name="connsiteX39" fmla="*/ 97228 w 606239"/>
              <a:gd name="connsiteY39" fmla="*/ 55101 h 606087"/>
              <a:gd name="connsiteX40" fmla="*/ 194887 w 606239"/>
              <a:gd name="connsiteY40" fmla="*/ 55101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239" h="606087">
                <a:moveTo>
                  <a:pt x="339625" y="410867"/>
                </a:moveTo>
                <a:lnTo>
                  <a:pt x="339625" y="511555"/>
                </a:lnTo>
                <a:lnTo>
                  <a:pt x="486677" y="511555"/>
                </a:lnTo>
                <a:lnTo>
                  <a:pt x="486677" y="410867"/>
                </a:lnTo>
                <a:close/>
                <a:moveTo>
                  <a:pt x="117843" y="298351"/>
                </a:moveTo>
                <a:cubicBezTo>
                  <a:pt x="133637" y="314315"/>
                  <a:pt x="155497" y="324124"/>
                  <a:pt x="179572" y="324124"/>
                </a:cubicBezTo>
                <a:cubicBezTo>
                  <a:pt x="203744" y="324124"/>
                  <a:pt x="225604" y="314315"/>
                  <a:pt x="241302" y="298351"/>
                </a:cubicBezTo>
                <a:cubicBezTo>
                  <a:pt x="257095" y="314315"/>
                  <a:pt x="278955" y="324124"/>
                  <a:pt x="303127" y="324124"/>
                </a:cubicBezTo>
                <a:cubicBezTo>
                  <a:pt x="327202" y="324124"/>
                  <a:pt x="349063" y="314315"/>
                  <a:pt x="364856" y="298351"/>
                </a:cubicBezTo>
                <a:cubicBezTo>
                  <a:pt x="380650" y="314315"/>
                  <a:pt x="402510" y="324124"/>
                  <a:pt x="426585" y="324124"/>
                </a:cubicBezTo>
                <a:cubicBezTo>
                  <a:pt x="450757" y="324124"/>
                  <a:pt x="472617" y="314315"/>
                  <a:pt x="488411" y="298351"/>
                </a:cubicBezTo>
                <a:cubicBezTo>
                  <a:pt x="504204" y="314315"/>
                  <a:pt x="526065" y="324124"/>
                  <a:pt x="550140" y="324124"/>
                </a:cubicBezTo>
                <a:cubicBezTo>
                  <a:pt x="553222" y="324124"/>
                  <a:pt x="556303" y="323932"/>
                  <a:pt x="559385" y="323547"/>
                </a:cubicBezTo>
                <a:lnTo>
                  <a:pt x="559385" y="606087"/>
                </a:lnTo>
                <a:lnTo>
                  <a:pt x="269518" y="606087"/>
                </a:lnTo>
                <a:lnTo>
                  <a:pt x="269518" y="410867"/>
                </a:lnTo>
                <a:lnTo>
                  <a:pt x="123525" y="410867"/>
                </a:lnTo>
                <a:lnTo>
                  <a:pt x="123525" y="606087"/>
                </a:lnTo>
                <a:lnTo>
                  <a:pt x="46869" y="606087"/>
                </a:lnTo>
                <a:lnTo>
                  <a:pt x="46869" y="323547"/>
                </a:lnTo>
                <a:cubicBezTo>
                  <a:pt x="49854" y="323932"/>
                  <a:pt x="52936" y="324124"/>
                  <a:pt x="56018" y="324124"/>
                </a:cubicBezTo>
                <a:cubicBezTo>
                  <a:pt x="80189" y="324124"/>
                  <a:pt x="102050" y="314315"/>
                  <a:pt x="117843" y="298351"/>
                </a:cubicBezTo>
                <a:close/>
                <a:moveTo>
                  <a:pt x="194887" y="0"/>
                </a:moveTo>
                <a:lnTo>
                  <a:pt x="411297" y="0"/>
                </a:lnTo>
                <a:lnTo>
                  <a:pt x="411297" y="55101"/>
                </a:lnTo>
                <a:lnTo>
                  <a:pt x="509053" y="55101"/>
                </a:lnTo>
                <a:lnTo>
                  <a:pt x="599489" y="213287"/>
                </a:lnTo>
                <a:cubicBezTo>
                  <a:pt x="617884" y="248578"/>
                  <a:pt x="596985" y="293774"/>
                  <a:pt x="557401" y="298390"/>
                </a:cubicBezTo>
                <a:cubicBezTo>
                  <a:pt x="554993" y="298678"/>
                  <a:pt x="552585" y="298774"/>
                  <a:pt x="550178" y="298774"/>
                </a:cubicBezTo>
                <a:cubicBezTo>
                  <a:pt x="516083" y="298774"/>
                  <a:pt x="488442" y="271176"/>
                  <a:pt x="488442" y="237135"/>
                </a:cubicBezTo>
                <a:cubicBezTo>
                  <a:pt x="488442" y="271176"/>
                  <a:pt x="460801" y="298774"/>
                  <a:pt x="426611" y="298774"/>
                </a:cubicBezTo>
                <a:cubicBezTo>
                  <a:pt x="392517" y="298774"/>
                  <a:pt x="364875" y="271176"/>
                  <a:pt x="364875" y="237135"/>
                </a:cubicBezTo>
                <a:cubicBezTo>
                  <a:pt x="364875" y="271176"/>
                  <a:pt x="337234" y="298774"/>
                  <a:pt x="303140" y="298774"/>
                </a:cubicBezTo>
                <a:cubicBezTo>
                  <a:pt x="269046" y="298774"/>
                  <a:pt x="241309" y="271176"/>
                  <a:pt x="241309" y="237135"/>
                </a:cubicBezTo>
                <a:cubicBezTo>
                  <a:pt x="241309" y="271176"/>
                  <a:pt x="213667" y="298774"/>
                  <a:pt x="179573" y="298774"/>
                </a:cubicBezTo>
                <a:cubicBezTo>
                  <a:pt x="145479" y="298774"/>
                  <a:pt x="117838" y="271176"/>
                  <a:pt x="117838" y="237135"/>
                </a:cubicBezTo>
                <a:cubicBezTo>
                  <a:pt x="117838" y="271176"/>
                  <a:pt x="90197" y="298774"/>
                  <a:pt x="56007" y="298774"/>
                </a:cubicBezTo>
                <a:cubicBezTo>
                  <a:pt x="53599" y="298774"/>
                  <a:pt x="51191" y="298678"/>
                  <a:pt x="48880" y="298390"/>
                </a:cubicBezTo>
                <a:cubicBezTo>
                  <a:pt x="9296" y="293774"/>
                  <a:pt x="-11700" y="248578"/>
                  <a:pt x="6792" y="213287"/>
                </a:cubicBezTo>
                <a:lnTo>
                  <a:pt x="97228" y="55101"/>
                </a:lnTo>
                <a:lnTo>
                  <a:pt x="194887" y="55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62000" y="279407"/>
            <a:ext cx="10515600" cy="458253"/>
          </a:xfrm>
        </p:spPr>
        <p:txBody>
          <a:bodyPr/>
          <a:lstStyle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44259" y="1790766"/>
            <a:ext cx="12860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9514" y="4328226"/>
            <a:ext cx="12860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83024" y="4116136"/>
            <a:ext cx="12860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41029" y="4203766"/>
            <a:ext cx="1286040" cy="245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r>
              <a:rPr lang="zh-CN" altLang="en-US" sz="16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点击替换</a:t>
            </a:r>
            <a:endParaRPr lang="zh-CN" altLang="en-US" sz="16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08190" y="2021840"/>
            <a:ext cx="207010" cy="207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823210" y="2160270"/>
            <a:ext cx="207010" cy="207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67410" y="4908550"/>
            <a:ext cx="207010" cy="207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907915" y="4773930"/>
            <a:ext cx="207010" cy="207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4"/>
          <p:cNvSpPr txBox="1"/>
          <p:nvPr/>
        </p:nvSpPr>
        <p:spPr>
          <a:xfrm>
            <a:off x="4238545" y="2769453"/>
            <a:ext cx="3657600" cy="7385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</a:rPr>
              <a:t>点击添加标题</a:t>
            </a:r>
            <a:endParaRPr lang="zh-CN" altLang="en-US" sz="4800" dirty="0">
              <a:solidFill>
                <a:schemeClr val="accent3">
                  <a:lumMod val="50000"/>
                </a:schemeClr>
              </a:solidFill>
              <a:effectLst/>
              <a:latin typeface="+mj-ea"/>
              <a:ea typeface="+mj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6350" y="2488277"/>
            <a:ext cx="4062413" cy="1300225"/>
            <a:chOff x="0" y="2644140"/>
            <a:chExt cx="4062413" cy="1300225"/>
          </a:xfrm>
        </p:grpSpPr>
        <p:sp>
          <p:nvSpPr>
            <p:cNvPr id="8" name="任意多边形: 形状 17"/>
            <p:cNvSpPr/>
            <p:nvPr/>
          </p:nvSpPr>
          <p:spPr>
            <a:xfrm>
              <a:off x="0" y="2644140"/>
              <a:ext cx="4059238" cy="1300225"/>
            </a:xfrm>
            <a:custGeom>
              <a:avLst/>
              <a:gdLst>
                <a:gd name="connsiteX0" fmla="*/ 0 w 4062413"/>
                <a:gd name="connsiteY0" fmla="*/ 0 h 910082"/>
                <a:gd name="connsiteX1" fmla="*/ 31619 w 4062413"/>
                <a:gd name="connsiteY1" fmla="*/ 16430 h 910082"/>
                <a:gd name="connsiteX2" fmla="*/ 4062413 w 4062413"/>
                <a:gd name="connsiteY2" fmla="*/ 449358 h 910082"/>
                <a:gd name="connsiteX3" fmla="*/ 80829 w 4062413"/>
                <a:gd name="connsiteY3" fmla="*/ 809650 h 910082"/>
                <a:gd name="connsiteX4" fmla="*/ 0 w 4062413"/>
                <a:gd name="connsiteY4" fmla="*/ 793416 h 910082"/>
                <a:gd name="connsiteX0-1" fmla="*/ 0 w 4062413"/>
                <a:gd name="connsiteY0-2" fmla="*/ 0 h 917789"/>
                <a:gd name="connsiteX1-3" fmla="*/ 31619 w 4062413"/>
                <a:gd name="connsiteY1-4" fmla="*/ 16430 h 917789"/>
                <a:gd name="connsiteX2-5" fmla="*/ 4062413 w 4062413"/>
                <a:gd name="connsiteY2-6" fmla="*/ 494529 h 917789"/>
                <a:gd name="connsiteX3-7" fmla="*/ 80829 w 4062413"/>
                <a:gd name="connsiteY3-8" fmla="*/ 809650 h 917789"/>
                <a:gd name="connsiteX4-9" fmla="*/ 0 w 4062413"/>
                <a:gd name="connsiteY4-10" fmla="*/ 793416 h 917789"/>
                <a:gd name="connsiteX5" fmla="*/ 0 w 4062413"/>
                <a:gd name="connsiteY5" fmla="*/ 0 h 917789"/>
                <a:gd name="connsiteX0-11" fmla="*/ 0 w 4062413"/>
                <a:gd name="connsiteY0-12" fmla="*/ 0 h 912501"/>
                <a:gd name="connsiteX1-13" fmla="*/ 31619 w 4062413"/>
                <a:gd name="connsiteY1-14" fmla="*/ 16430 h 912501"/>
                <a:gd name="connsiteX2-15" fmla="*/ 4062413 w 4062413"/>
                <a:gd name="connsiteY2-16" fmla="*/ 494529 h 912501"/>
                <a:gd name="connsiteX3-17" fmla="*/ 80829 w 4062413"/>
                <a:gd name="connsiteY3-18" fmla="*/ 809650 h 912501"/>
                <a:gd name="connsiteX4-19" fmla="*/ 0 w 4062413"/>
                <a:gd name="connsiteY4-20" fmla="*/ 793416 h 912501"/>
                <a:gd name="connsiteX5-21" fmla="*/ 0 w 4062413"/>
                <a:gd name="connsiteY5-22" fmla="*/ 0 h 912501"/>
                <a:gd name="connsiteX0-23" fmla="*/ 0 w 4046538"/>
                <a:gd name="connsiteY0-24" fmla="*/ 0 h 913456"/>
                <a:gd name="connsiteX1-25" fmla="*/ 31619 w 4046538"/>
                <a:gd name="connsiteY1-26" fmla="*/ 16430 h 913456"/>
                <a:gd name="connsiteX2-27" fmla="*/ 4046538 w 4046538"/>
                <a:gd name="connsiteY2-28" fmla="*/ 500175 h 913456"/>
                <a:gd name="connsiteX3-29" fmla="*/ 80829 w 4046538"/>
                <a:gd name="connsiteY3-30" fmla="*/ 809650 h 913456"/>
                <a:gd name="connsiteX4-31" fmla="*/ 0 w 4046538"/>
                <a:gd name="connsiteY4-32" fmla="*/ 793416 h 913456"/>
                <a:gd name="connsiteX5-33" fmla="*/ 0 w 4046538"/>
                <a:gd name="connsiteY5-34" fmla="*/ 0 h 913456"/>
                <a:gd name="connsiteX0-35" fmla="*/ 0 w 4059238"/>
                <a:gd name="connsiteY0-36" fmla="*/ 0 h 928813"/>
                <a:gd name="connsiteX1-37" fmla="*/ 31619 w 4059238"/>
                <a:gd name="connsiteY1-38" fmla="*/ 16430 h 928813"/>
                <a:gd name="connsiteX2-39" fmla="*/ 4059238 w 4059238"/>
                <a:gd name="connsiteY2-40" fmla="*/ 579557 h 928813"/>
                <a:gd name="connsiteX3-41" fmla="*/ 80829 w 4059238"/>
                <a:gd name="connsiteY3-42" fmla="*/ 809650 h 928813"/>
                <a:gd name="connsiteX4-43" fmla="*/ 0 w 4059238"/>
                <a:gd name="connsiteY4-44" fmla="*/ 793416 h 928813"/>
                <a:gd name="connsiteX5-45" fmla="*/ 0 w 4059238"/>
                <a:gd name="connsiteY5-46" fmla="*/ 0 h 9288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059238" h="928813">
                  <a:moveTo>
                    <a:pt x="0" y="0"/>
                  </a:moveTo>
                  <a:lnTo>
                    <a:pt x="31619" y="16430"/>
                  </a:lnTo>
                  <a:cubicBezTo>
                    <a:pt x="1244671" y="608619"/>
                    <a:pt x="2626730" y="851735"/>
                    <a:pt x="4059238" y="579557"/>
                  </a:cubicBezTo>
                  <a:cubicBezTo>
                    <a:pt x="3089358" y="818033"/>
                    <a:pt x="1692216" y="1090343"/>
                    <a:pt x="80829" y="809650"/>
                  </a:cubicBezTo>
                  <a:lnTo>
                    <a:pt x="0" y="793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9" name="任意多边形: 形状 15"/>
            <p:cNvSpPr/>
            <p:nvPr/>
          </p:nvSpPr>
          <p:spPr>
            <a:xfrm>
              <a:off x="0" y="3008991"/>
              <a:ext cx="4062413" cy="910082"/>
            </a:xfrm>
            <a:custGeom>
              <a:avLst/>
              <a:gdLst>
                <a:gd name="connsiteX0" fmla="*/ 0 w 4062413"/>
                <a:gd name="connsiteY0" fmla="*/ 0 h 910082"/>
                <a:gd name="connsiteX1" fmla="*/ 31619 w 4062413"/>
                <a:gd name="connsiteY1" fmla="*/ 16430 h 910082"/>
                <a:gd name="connsiteX2" fmla="*/ 4062413 w 4062413"/>
                <a:gd name="connsiteY2" fmla="*/ 449358 h 910082"/>
                <a:gd name="connsiteX3" fmla="*/ 80829 w 4062413"/>
                <a:gd name="connsiteY3" fmla="*/ 809650 h 910082"/>
                <a:gd name="connsiteX4" fmla="*/ 0 w 4062413"/>
                <a:gd name="connsiteY4" fmla="*/ 793416 h 91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413" h="910082">
                  <a:moveTo>
                    <a:pt x="0" y="0"/>
                  </a:moveTo>
                  <a:lnTo>
                    <a:pt x="31619" y="16430"/>
                  </a:lnTo>
                  <a:cubicBezTo>
                    <a:pt x="1244671" y="608619"/>
                    <a:pt x="2629905" y="721536"/>
                    <a:pt x="4062413" y="449358"/>
                  </a:cubicBezTo>
                  <a:cubicBezTo>
                    <a:pt x="3184608" y="721713"/>
                    <a:pt x="1692216" y="1090343"/>
                    <a:pt x="80829" y="809650"/>
                  </a:cubicBezTo>
                  <a:lnTo>
                    <a:pt x="0" y="79341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H="1" flipV="1">
            <a:off x="8137842" y="2488277"/>
            <a:ext cx="4062413" cy="1300225"/>
            <a:chOff x="0" y="2644140"/>
            <a:chExt cx="4062413" cy="1300225"/>
          </a:xfrm>
        </p:grpSpPr>
        <p:sp>
          <p:nvSpPr>
            <p:cNvPr id="11" name="任意多边形: 形状 17"/>
            <p:cNvSpPr/>
            <p:nvPr/>
          </p:nvSpPr>
          <p:spPr>
            <a:xfrm>
              <a:off x="0" y="2644140"/>
              <a:ext cx="4059238" cy="1300225"/>
            </a:xfrm>
            <a:custGeom>
              <a:avLst/>
              <a:gdLst>
                <a:gd name="connsiteX0" fmla="*/ 0 w 4062413"/>
                <a:gd name="connsiteY0" fmla="*/ 0 h 910082"/>
                <a:gd name="connsiteX1" fmla="*/ 31619 w 4062413"/>
                <a:gd name="connsiteY1" fmla="*/ 16430 h 910082"/>
                <a:gd name="connsiteX2" fmla="*/ 4062413 w 4062413"/>
                <a:gd name="connsiteY2" fmla="*/ 449358 h 910082"/>
                <a:gd name="connsiteX3" fmla="*/ 80829 w 4062413"/>
                <a:gd name="connsiteY3" fmla="*/ 809650 h 910082"/>
                <a:gd name="connsiteX4" fmla="*/ 0 w 4062413"/>
                <a:gd name="connsiteY4" fmla="*/ 793416 h 910082"/>
                <a:gd name="connsiteX0-1" fmla="*/ 0 w 4062413"/>
                <a:gd name="connsiteY0-2" fmla="*/ 0 h 917789"/>
                <a:gd name="connsiteX1-3" fmla="*/ 31619 w 4062413"/>
                <a:gd name="connsiteY1-4" fmla="*/ 16430 h 917789"/>
                <a:gd name="connsiteX2-5" fmla="*/ 4062413 w 4062413"/>
                <a:gd name="connsiteY2-6" fmla="*/ 494529 h 917789"/>
                <a:gd name="connsiteX3-7" fmla="*/ 80829 w 4062413"/>
                <a:gd name="connsiteY3-8" fmla="*/ 809650 h 917789"/>
                <a:gd name="connsiteX4-9" fmla="*/ 0 w 4062413"/>
                <a:gd name="connsiteY4-10" fmla="*/ 793416 h 917789"/>
                <a:gd name="connsiteX5" fmla="*/ 0 w 4062413"/>
                <a:gd name="connsiteY5" fmla="*/ 0 h 917789"/>
                <a:gd name="connsiteX0-11" fmla="*/ 0 w 4062413"/>
                <a:gd name="connsiteY0-12" fmla="*/ 0 h 912501"/>
                <a:gd name="connsiteX1-13" fmla="*/ 31619 w 4062413"/>
                <a:gd name="connsiteY1-14" fmla="*/ 16430 h 912501"/>
                <a:gd name="connsiteX2-15" fmla="*/ 4062413 w 4062413"/>
                <a:gd name="connsiteY2-16" fmla="*/ 494529 h 912501"/>
                <a:gd name="connsiteX3-17" fmla="*/ 80829 w 4062413"/>
                <a:gd name="connsiteY3-18" fmla="*/ 809650 h 912501"/>
                <a:gd name="connsiteX4-19" fmla="*/ 0 w 4062413"/>
                <a:gd name="connsiteY4-20" fmla="*/ 793416 h 912501"/>
                <a:gd name="connsiteX5-21" fmla="*/ 0 w 4062413"/>
                <a:gd name="connsiteY5-22" fmla="*/ 0 h 912501"/>
                <a:gd name="connsiteX0-23" fmla="*/ 0 w 4046538"/>
                <a:gd name="connsiteY0-24" fmla="*/ 0 h 913456"/>
                <a:gd name="connsiteX1-25" fmla="*/ 31619 w 4046538"/>
                <a:gd name="connsiteY1-26" fmla="*/ 16430 h 913456"/>
                <a:gd name="connsiteX2-27" fmla="*/ 4046538 w 4046538"/>
                <a:gd name="connsiteY2-28" fmla="*/ 500175 h 913456"/>
                <a:gd name="connsiteX3-29" fmla="*/ 80829 w 4046538"/>
                <a:gd name="connsiteY3-30" fmla="*/ 809650 h 913456"/>
                <a:gd name="connsiteX4-31" fmla="*/ 0 w 4046538"/>
                <a:gd name="connsiteY4-32" fmla="*/ 793416 h 913456"/>
                <a:gd name="connsiteX5-33" fmla="*/ 0 w 4046538"/>
                <a:gd name="connsiteY5-34" fmla="*/ 0 h 913456"/>
                <a:gd name="connsiteX0-35" fmla="*/ 0 w 4059238"/>
                <a:gd name="connsiteY0-36" fmla="*/ 0 h 928813"/>
                <a:gd name="connsiteX1-37" fmla="*/ 31619 w 4059238"/>
                <a:gd name="connsiteY1-38" fmla="*/ 16430 h 928813"/>
                <a:gd name="connsiteX2-39" fmla="*/ 4059238 w 4059238"/>
                <a:gd name="connsiteY2-40" fmla="*/ 579557 h 928813"/>
                <a:gd name="connsiteX3-41" fmla="*/ 80829 w 4059238"/>
                <a:gd name="connsiteY3-42" fmla="*/ 809650 h 928813"/>
                <a:gd name="connsiteX4-43" fmla="*/ 0 w 4059238"/>
                <a:gd name="connsiteY4-44" fmla="*/ 793416 h 928813"/>
                <a:gd name="connsiteX5-45" fmla="*/ 0 w 4059238"/>
                <a:gd name="connsiteY5-46" fmla="*/ 0 h 9288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059238" h="928813">
                  <a:moveTo>
                    <a:pt x="0" y="0"/>
                  </a:moveTo>
                  <a:lnTo>
                    <a:pt x="31619" y="16430"/>
                  </a:lnTo>
                  <a:cubicBezTo>
                    <a:pt x="1244671" y="608619"/>
                    <a:pt x="2626730" y="851735"/>
                    <a:pt x="4059238" y="579557"/>
                  </a:cubicBezTo>
                  <a:cubicBezTo>
                    <a:pt x="3089358" y="818033"/>
                    <a:pt x="1692216" y="1090343"/>
                    <a:pt x="80829" y="809650"/>
                  </a:cubicBezTo>
                  <a:lnTo>
                    <a:pt x="0" y="793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l"/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任意多边形: 形状 15"/>
            <p:cNvSpPr/>
            <p:nvPr/>
          </p:nvSpPr>
          <p:spPr>
            <a:xfrm>
              <a:off x="0" y="3008991"/>
              <a:ext cx="4062413" cy="910082"/>
            </a:xfrm>
            <a:custGeom>
              <a:avLst/>
              <a:gdLst>
                <a:gd name="connsiteX0" fmla="*/ 0 w 4062413"/>
                <a:gd name="connsiteY0" fmla="*/ 0 h 910082"/>
                <a:gd name="connsiteX1" fmla="*/ 31619 w 4062413"/>
                <a:gd name="connsiteY1" fmla="*/ 16430 h 910082"/>
                <a:gd name="connsiteX2" fmla="*/ 4062413 w 4062413"/>
                <a:gd name="connsiteY2" fmla="*/ 449358 h 910082"/>
                <a:gd name="connsiteX3" fmla="*/ 80829 w 4062413"/>
                <a:gd name="connsiteY3" fmla="*/ 809650 h 910082"/>
                <a:gd name="connsiteX4" fmla="*/ 0 w 4062413"/>
                <a:gd name="connsiteY4" fmla="*/ 793416 h 91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413" h="910082">
                  <a:moveTo>
                    <a:pt x="0" y="0"/>
                  </a:moveTo>
                  <a:lnTo>
                    <a:pt x="31619" y="16430"/>
                  </a:lnTo>
                  <a:cubicBezTo>
                    <a:pt x="1244671" y="608619"/>
                    <a:pt x="2629905" y="721536"/>
                    <a:pt x="4062413" y="449358"/>
                  </a:cubicBezTo>
                  <a:cubicBezTo>
                    <a:pt x="3184608" y="721713"/>
                    <a:pt x="1692216" y="1090343"/>
                    <a:pt x="80829" y="809650"/>
                  </a:cubicBezTo>
                  <a:lnTo>
                    <a:pt x="0" y="79341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46245" y="3576320"/>
            <a:ext cx="3658235" cy="8382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2852075" y="2149010"/>
            <a:ext cx="1101436" cy="711432"/>
          </a:xfrm>
          <a:custGeom>
            <a:avLst/>
            <a:gdLst>
              <a:gd name="connsiteX0" fmla="*/ 95252 w 1101436"/>
              <a:gd name="connsiteY0" fmla="*/ 0 h 711432"/>
              <a:gd name="connsiteX1" fmla="*/ 1006184 w 1101436"/>
              <a:gd name="connsiteY1" fmla="*/ 0 h 711432"/>
              <a:gd name="connsiteX2" fmla="*/ 1101436 w 1101436"/>
              <a:gd name="connsiteY2" fmla="*/ 95252 h 711432"/>
              <a:gd name="connsiteX3" fmla="*/ 1101436 w 1101436"/>
              <a:gd name="connsiteY3" fmla="*/ 476248 h 711432"/>
              <a:gd name="connsiteX4" fmla="*/ 1096645 w 1101436"/>
              <a:gd name="connsiteY4" fmla="*/ 499977 h 711432"/>
              <a:gd name="connsiteX5" fmla="*/ 1101436 w 1101436"/>
              <a:gd name="connsiteY5" fmla="*/ 499977 h 711432"/>
              <a:gd name="connsiteX6" fmla="*/ 1101436 w 1101436"/>
              <a:gd name="connsiteY6" fmla="*/ 711432 h 711432"/>
              <a:gd name="connsiteX7" fmla="*/ 961504 w 1101436"/>
              <a:gd name="connsiteY7" fmla="*/ 571500 h 711432"/>
              <a:gd name="connsiteX8" fmla="*/ 95252 w 1101436"/>
              <a:gd name="connsiteY8" fmla="*/ 571500 h 711432"/>
              <a:gd name="connsiteX9" fmla="*/ 0 w 1101436"/>
              <a:gd name="connsiteY9" fmla="*/ 476248 h 711432"/>
              <a:gd name="connsiteX10" fmla="*/ 0 w 1101436"/>
              <a:gd name="connsiteY10" fmla="*/ 95252 h 711432"/>
              <a:gd name="connsiteX11" fmla="*/ 95252 w 1101436"/>
              <a:gd name="connsiteY11" fmla="*/ 0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95252" y="0"/>
                </a:moveTo>
                <a:lnTo>
                  <a:pt x="1006184" y="0"/>
                </a:lnTo>
                <a:cubicBezTo>
                  <a:pt x="1058790" y="0"/>
                  <a:pt x="1101436" y="42646"/>
                  <a:pt x="1101436" y="95252"/>
                </a:cubicBezTo>
                <a:lnTo>
                  <a:pt x="1101436" y="476248"/>
                </a:lnTo>
                <a:lnTo>
                  <a:pt x="1096645" y="499977"/>
                </a:lnTo>
                <a:lnTo>
                  <a:pt x="1101436" y="499977"/>
                </a:lnTo>
                <a:lnTo>
                  <a:pt x="1101436" y="711432"/>
                </a:lnTo>
                <a:lnTo>
                  <a:pt x="961504" y="571500"/>
                </a:lnTo>
                <a:lnTo>
                  <a:pt x="95252" y="571500"/>
                </a:lnTo>
                <a:cubicBezTo>
                  <a:pt x="42646" y="571500"/>
                  <a:pt x="0" y="528854"/>
                  <a:pt x="0" y="476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任意形状 35"/>
          <p:cNvSpPr/>
          <p:nvPr/>
        </p:nvSpPr>
        <p:spPr>
          <a:xfrm rot="10800000">
            <a:off x="4660445" y="1992487"/>
            <a:ext cx="566921" cy="366182"/>
          </a:xfrm>
          <a:custGeom>
            <a:avLst/>
            <a:gdLst>
              <a:gd name="connsiteX0" fmla="*/ 1006184 w 1101436"/>
              <a:gd name="connsiteY0" fmla="*/ 711432 h 711432"/>
              <a:gd name="connsiteX1" fmla="*/ 95252 w 1101436"/>
              <a:gd name="connsiteY1" fmla="*/ 711432 h 711432"/>
              <a:gd name="connsiteX2" fmla="*/ 0 w 1101436"/>
              <a:gd name="connsiteY2" fmla="*/ 616180 h 711432"/>
              <a:gd name="connsiteX3" fmla="*/ 0 w 1101436"/>
              <a:gd name="connsiteY3" fmla="*/ 235184 h 711432"/>
              <a:gd name="connsiteX4" fmla="*/ 4791 w 1101436"/>
              <a:gd name="connsiteY4" fmla="*/ 211455 h 711432"/>
              <a:gd name="connsiteX5" fmla="*/ 0 w 1101436"/>
              <a:gd name="connsiteY5" fmla="*/ 211455 h 711432"/>
              <a:gd name="connsiteX6" fmla="*/ 0 w 1101436"/>
              <a:gd name="connsiteY6" fmla="*/ 0 h 711432"/>
              <a:gd name="connsiteX7" fmla="*/ 139932 w 1101436"/>
              <a:gd name="connsiteY7" fmla="*/ 139932 h 711432"/>
              <a:gd name="connsiteX8" fmla="*/ 1006184 w 1101436"/>
              <a:gd name="connsiteY8" fmla="*/ 139932 h 711432"/>
              <a:gd name="connsiteX9" fmla="*/ 1101436 w 1101436"/>
              <a:gd name="connsiteY9" fmla="*/ 235184 h 711432"/>
              <a:gd name="connsiteX10" fmla="*/ 1101436 w 1101436"/>
              <a:gd name="connsiteY10" fmla="*/ 616180 h 711432"/>
              <a:gd name="connsiteX11" fmla="*/ 1006184 w 1101436"/>
              <a:gd name="connsiteY11" fmla="*/ 711432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1006184" y="711432"/>
                </a:moveTo>
                <a:lnTo>
                  <a:pt x="95252" y="711432"/>
                </a:lnTo>
                <a:cubicBezTo>
                  <a:pt x="42646" y="711432"/>
                  <a:pt x="0" y="668786"/>
                  <a:pt x="0" y="616180"/>
                </a:cubicBezTo>
                <a:lnTo>
                  <a:pt x="0" y="235184"/>
                </a:lnTo>
                <a:lnTo>
                  <a:pt x="4791" y="211455"/>
                </a:lnTo>
                <a:lnTo>
                  <a:pt x="0" y="211455"/>
                </a:lnTo>
                <a:lnTo>
                  <a:pt x="0" y="0"/>
                </a:lnTo>
                <a:lnTo>
                  <a:pt x="139932" y="139932"/>
                </a:lnTo>
                <a:lnTo>
                  <a:pt x="1006184" y="139932"/>
                </a:lnTo>
                <a:cubicBezTo>
                  <a:pt x="1058790" y="139932"/>
                  <a:pt x="1101436" y="182578"/>
                  <a:pt x="1101436" y="235184"/>
                </a:cubicBezTo>
                <a:lnTo>
                  <a:pt x="1101436" y="616180"/>
                </a:lnTo>
                <a:cubicBezTo>
                  <a:pt x="1101436" y="668786"/>
                  <a:pt x="1058790" y="711432"/>
                  <a:pt x="1006184" y="711432"/>
                </a:cubicBezTo>
                <a:close/>
              </a:path>
            </a:pathLst>
          </a:cu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任意形状 36"/>
          <p:cNvSpPr/>
          <p:nvPr/>
        </p:nvSpPr>
        <p:spPr>
          <a:xfrm rot="10800000" flipH="1">
            <a:off x="8675736" y="3309196"/>
            <a:ext cx="566921" cy="366182"/>
          </a:xfrm>
          <a:custGeom>
            <a:avLst/>
            <a:gdLst>
              <a:gd name="connsiteX0" fmla="*/ 1006184 w 1101436"/>
              <a:gd name="connsiteY0" fmla="*/ 711432 h 711432"/>
              <a:gd name="connsiteX1" fmla="*/ 95252 w 1101436"/>
              <a:gd name="connsiteY1" fmla="*/ 711432 h 711432"/>
              <a:gd name="connsiteX2" fmla="*/ 0 w 1101436"/>
              <a:gd name="connsiteY2" fmla="*/ 616180 h 711432"/>
              <a:gd name="connsiteX3" fmla="*/ 0 w 1101436"/>
              <a:gd name="connsiteY3" fmla="*/ 235184 h 711432"/>
              <a:gd name="connsiteX4" fmla="*/ 4791 w 1101436"/>
              <a:gd name="connsiteY4" fmla="*/ 211455 h 711432"/>
              <a:gd name="connsiteX5" fmla="*/ 0 w 1101436"/>
              <a:gd name="connsiteY5" fmla="*/ 211455 h 711432"/>
              <a:gd name="connsiteX6" fmla="*/ 0 w 1101436"/>
              <a:gd name="connsiteY6" fmla="*/ 0 h 711432"/>
              <a:gd name="connsiteX7" fmla="*/ 139932 w 1101436"/>
              <a:gd name="connsiteY7" fmla="*/ 139932 h 711432"/>
              <a:gd name="connsiteX8" fmla="*/ 1006184 w 1101436"/>
              <a:gd name="connsiteY8" fmla="*/ 139932 h 711432"/>
              <a:gd name="connsiteX9" fmla="*/ 1101436 w 1101436"/>
              <a:gd name="connsiteY9" fmla="*/ 235184 h 711432"/>
              <a:gd name="connsiteX10" fmla="*/ 1101436 w 1101436"/>
              <a:gd name="connsiteY10" fmla="*/ 616180 h 711432"/>
              <a:gd name="connsiteX11" fmla="*/ 1006184 w 1101436"/>
              <a:gd name="connsiteY11" fmla="*/ 711432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1006184" y="711432"/>
                </a:moveTo>
                <a:lnTo>
                  <a:pt x="95252" y="711432"/>
                </a:lnTo>
                <a:cubicBezTo>
                  <a:pt x="42646" y="711432"/>
                  <a:pt x="0" y="668786"/>
                  <a:pt x="0" y="616180"/>
                </a:cubicBezTo>
                <a:lnTo>
                  <a:pt x="0" y="235184"/>
                </a:lnTo>
                <a:lnTo>
                  <a:pt x="4791" y="211455"/>
                </a:lnTo>
                <a:lnTo>
                  <a:pt x="0" y="211455"/>
                </a:lnTo>
                <a:lnTo>
                  <a:pt x="0" y="0"/>
                </a:lnTo>
                <a:lnTo>
                  <a:pt x="139932" y="139932"/>
                </a:lnTo>
                <a:lnTo>
                  <a:pt x="1006184" y="139932"/>
                </a:lnTo>
                <a:cubicBezTo>
                  <a:pt x="1058790" y="139932"/>
                  <a:pt x="1101436" y="182578"/>
                  <a:pt x="1101436" y="235184"/>
                </a:cubicBezTo>
                <a:lnTo>
                  <a:pt x="1101436" y="616180"/>
                </a:lnTo>
                <a:cubicBezTo>
                  <a:pt x="1101436" y="668786"/>
                  <a:pt x="1058790" y="711432"/>
                  <a:pt x="1006184" y="7114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96393" y="2312385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  <a:cs typeface="+mn-cs"/>
              </a:rPr>
              <a:t>点击替换</a:t>
            </a:r>
            <a:endParaRPr kumimoji="1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  <a:cs typeface="+mn-cs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2373429" y="4247333"/>
            <a:ext cx="1101436" cy="711432"/>
          </a:xfrm>
          <a:custGeom>
            <a:avLst/>
            <a:gdLst>
              <a:gd name="connsiteX0" fmla="*/ 95252 w 1101436"/>
              <a:gd name="connsiteY0" fmla="*/ 0 h 711432"/>
              <a:gd name="connsiteX1" fmla="*/ 1006184 w 1101436"/>
              <a:gd name="connsiteY1" fmla="*/ 0 h 711432"/>
              <a:gd name="connsiteX2" fmla="*/ 1101436 w 1101436"/>
              <a:gd name="connsiteY2" fmla="*/ 95252 h 711432"/>
              <a:gd name="connsiteX3" fmla="*/ 1101436 w 1101436"/>
              <a:gd name="connsiteY3" fmla="*/ 476248 h 711432"/>
              <a:gd name="connsiteX4" fmla="*/ 1096645 w 1101436"/>
              <a:gd name="connsiteY4" fmla="*/ 499977 h 711432"/>
              <a:gd name="connsiteX5" fmla="*/ 1101436 w 1101436"/>
              <a:gd name="connsiteY5" fmla="*/ 499977 h 711432"/>
              <a:gd name="connsiteX6" fmla="*/ 1101436 w 1101436"/>
              <a:gd name="connsiteY6" fmla="*/ 711432 h 711432"/>
              <a:gd name="connsiteX7" fmla="*/ 961504 w 1101436"/>
              <a:gd name="connsiteY7" fmla="*/ 571500 h 711432"/>
              <a:gd name="connsiteX8" fmla="*/ 95252 w 1101436"/>
              <a:gd name="connsiteY8" fmla="*/ 571500 h 711432"/>
              <a:gd name="connsiteX9" fmla="*/ 0 w 1101436"/>
              <a:gd name="connsiteY9" fmla="*/ 476248 h 711432"/>
              <a:gd name="connsiteX10" fmla="*/ 0 w 1101436"/>
              <a:gd name="connsiteY10" fmla="*/ 95252 h 711432"/>
              <a:gd name="connsiteX11" fmla="*/ 95252 w 1101436"/>
              <a:gd name="connsiteY11" fmla="*/ 0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95252" y="0"/>
                </a:moveTo>
                <a:lnTo>
                  <a:pt x="1006184" y="0"/>
                </a:lnTo>
                <a:cubicBezTo>
                  <a:pt x="1058790" y="0"/>
                  <a:pt x="1101436" y="42646"/>
                  <a:pt x="1101436" y="95252"/>
                </a:cubicBezTo>
                <a:lnTo>
                  <a:pt x="1101436" y="476248"/>
                </a:lnTo>
                <a:lnTo>
                  <a:pt x="1096645" y="499977"/>
                </a:lnTo>
                <a:lnTo>
                  <a:pt x="1101436" y="499977"/>
                </a:lnTo>
                <a:lnTo>
                  <a:pt x="1101436" y="711432"/>
                </a:lnTo>
                <a:lnTo>
                  <a:pt x="961504" y="571500"/>
                </a:lnTo>
                <a:lnTo>
                  <a:pt x="95252" y="571500"/>
                </a:lnTo>
                <a:cubicBezTo>
                  <a:pt x="42646" y="571500"/>
                  <a:pt x="0" y="528854"/>
                  <a:pt x="0" y="476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17747" y="4410708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  <a:cs typeface="+mn-cs"/>
              </a:rPr>
              <a:t>点击替换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  <a:cs typeface="+mn-cs"/>
            </a:endParaRPr>
          </a:p>
        </p:txBody>
      </p:sp>
      <p:sp>
        <p:nvSpPr>
          <p:cNvPr id="27" name="任意多边形: 形状 26"/>
          <p:cNvSpPr/>
          <p:nvPr/>
        </p:nvSpPr>
        <p:spPr>
          <a:xfrm flipH="1">
            <a:off x="7903748" y="1819730"/>
            <a:ext cx="1101436" cy="711432"/>
          </a:xfrm>
          <a:custGeom>
            <a:avLst/>
            <a:gdLst>
              <a:gd name="connsiteX0" fmla="*/ 95252 w 1101436"/>
              <a:gd name="connsiteY0" fmla="*/ 0 h 711432"/>
              <a:gd name="connsiteX1" fmla="*/ 1006184 w 1101436"/>
              <a:gd name="connsiteY1" fmla="*/ 0 h 711432"/>
              <a:gd name="connsiteX2" fmla="*/ 1101436 w 1101436"/>
              <a:gd name="connsiteY2" fmla="*/ 95252 h 711432"/>
              <a:gd name="connsiteX3" fmla="*/ 1101436 w 1101436"/>
              <a:gd name="connsiteY3" fmla="*/ 476248 h 711432"/>
              <a:gd name="connsiteX4" fmla="*/ 1096645 w 1101436"/>
              <a:gd name="connsiteY4" fmla="*/ 499977 h 711432"/>
              <a:gd name="connsiteX5" fmla="*/ 1101436 w 1101436"/>
              <a:gd name="connsiteY5" fmla="*/ 499977 h 711432"/>
              <a:gd name="connsiteX6" fmla="*/ 1101436 w 1101436"/>
              <a:gd name="connsiteY6" fmla="*/ 711432 h 711432"/>
              <a:gd name="connsiteX7" fmla="*/ 961504 w 1101436"/>
              <a:gd name="connsiteY7" fmla="*/ 571500 h 711432"/>
              <a:gd name="connsiteX8" fmla="*/ 95252 w 1101436"/>
              <a:gd name="connsiteY8" fmla="*/ 571500 h 711432"/>
              <a:gd name="connsiteX9" fmla="*/ 0 w 1101436"/>
              <a:gd name="connsiteY9" fmla="*/ 476248 h 711432"/>
              <a:gd name="connsiteX10" fmla="*/ 0 w 1101436"/>
              <a:gd name="connsiteY10" fmla="*/ 95252 h 711432"/>
              <a:gd name="connsiteX11" fmla="*/ 95252 w 1101436"/>
              <a:gd name="connsiteY11" fmla="*/ 0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95252" y="0"/>
                </a:moveTo>
                <a:lnTo>
                  <a:pt x="1006184" y="0"/>
                </a:lnTo>
                <a:cubicBezTo>
                  <a:pt x="1058790" y="0"/>
                  <a:pt x="1101436" y="42646"/>
                  <a:pt x="1101436" y="95252"/>
                </a:cubicBezTo>
                <a:lnTo>
                  <a:pt x="1101436" y="476248"/>
                </a:lnTo>
                <a:lnTo>
                  <a:pt x="1096645" y="499977"/>
                </a:lnTo>
                <a:lnTo>
                  <a:pt x="1101436" y="499977"/>
                </a:lnTo>
                <a:lnTo>
                  <a:pt x="1101436" y="711432"/>
                </a:lnTo>
                <a:lnTo>
                  <a:pt x="961504" y="571500"/>
                </a:lnTo>
                <a:lnTo>
                  <a:pt x="95252" y="571500"/>
                </a:lnTo>
                <a:cubicBezTo>
                  <a:pt x="42646" y="571500"/>
                  <a:pt x="0" y="528854"/>
                  <a:pt x="0" y="476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048066" y="1983105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  <a:cs typeface="+mn-cs"/>
              </a:rPr>
              <a:t>点击替换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  <a:cs typeface="+mn-cs"/>
            </a:endParaRPr>
          </a:p>
        </p:txBody>
      </p:sp>
      <p:sp>
        <p:nvSpPr>
          <p:cNvPr id="33" name="任意多边形: 形状 32"/>
          <p:cNvSpPr/>
          <p:nvPr/>
        </p:nvSpPr>
        <p:spPr>
          <a:xfrm flipH="1">
            <a:off x="8392698" y="3945497"/>
            <a:ext cx="1101436" cy="711432"/>
          </a:xfrm>
          <a:custGeom>
            <a:avLst/>
            <a:gdLst>
              <a:gd name="connsiteX0" fmla="*/ 95252 w 1101436"/>
              <a:gd name="connsiteY0" fmla="*/ 0 h 711432"/>
              <a:gd name="connsiteX1" fmla="*/ 1006184 w 1101436"/>
              <a:gd name="connsiteY1" fmla="*/ 0 h 711432"/>
              <a:gd name="connsiteX2" fmla="*/ 1101436 w 1101436"/>
              <a:gd name="connsiteY2" fmla="*/ 95252 h 711432"/>
              <a:gd name="connsiteX3" fmla="*/ 1101436 w 1101436"/>
              <a:gd name="connsiteY3" fmla="*/ 476248 h 711432"/>
              <a:gd name="connsiteX4" fmla="*/ 1096645 w 1101436"/>
              <a:gd name="connsiteY4" fmla="*/ 499977 h 711432"/>
              <a:gd name="connsiteX5" fmla="*/ 1101436 w 1101436"/>
              <a:gd name="connsiteY5" fmla="*/ 499977 h 711432"/>
              <a:gd name="connsiteX6" fmla="*/ 1101436 w 1101436"/>
              <a:gd name="connsiteY6" fmla="*/ 711432 h 711432"/>
              <a:gd name="connsiteX7" fmla="*/ 961504 w 1101436"/>
              <a:gd name="connsiteY7" fmla="*/ 571500 h 711432"/>
              <a:gd name="connsiteX8" fmla="*/ 95252 w 1101436"/>
              <a:gd name="connsiteY8" fmla="*/ 571500 h 711432"/>
              <a:gd name="connsiteX9" fmla="*/ 0 w 1101436"/>
              <a:gd name="connsiteY9" fmla="*/ 476248 h 711432"/>
              <a:gd name="connsiteX10" fmla="*/ 0 w 1101436"/>
              <a:gd name="connsiteY10" fmla="*/ 95252 h 711432"/>
              <a:gd name="connsiteX11" fmla="*/ 95252 w 1101436"/>
              <a:gd name="connsiteY11" fmla="*/ 0 h 7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1436" h="711432">
                <a:moveTo>
                  <a:pt x="95252" y="0"/>
                </a:moveTo>
                <a:lnTo>
                  <a:pt x="1006184" y="0"/>
                </a:lnTo>
                <a:cubicBezTo>
                  <a:pt x="1058790" y="0"/>
                  <a:pt x="1101436" y="42646"/>
                  <a:pt x="1101436" y="95252"/>
                </a:cubicBezTo>
                <a:lnTo>
                  <a:pt x="1101436" y="476248"/>
                </a:lnTo>
                <a:lnTo>
                  <a:pt x="1096645" y="499977"/>
                </a:lnTo>
                <a:lnTo>
                  <a:pt x="1101436" y="499977"/>
                </a:lnTo>
                <a:lnTo>
                  <a:pt x="1101436" y="711432"/>
                </a:lnTo>
                <a:lnTo>
                  <a:pt x="961504" y="571500"/>
                </a:lnTo>
                <a:lnTo>
                  <a:pt x="95252" y="571500"/>
                </a:lnTo>
                <a:cubicBezTo>
                  <a:pt x="42646" y="571500"/>
                  <a:pt x="0" y="528854"/>
                  <a:pt x="0" y="476248"/>
                </a:cubicBezTo>
                <a:lnTo>
                  <a:pt x="0" y="95252"/>
                </a:lnTo>
                <a:cubicBezTo>
                  <a:pt x="0" y="42646"/>
                  <a:pt x="42646" y="0"/>
                  <a:pt x="9525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537017" y="4108872"/>
            <a:ext cx="8128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703020204020201" pitchFamily="34" charset="-122"/>
                <a:ea typeface="微软雅黑" panose="020B0703020204020201" pitchFamily="34" charset="-122"/>
                <a:cs typeface="+mn-cs"/>
              </a:rPr>
              <a:t>点击替换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703020204020201" pitchFamily="34" charset="-122"/>
              <a:ea typeface="微软雅黑" panose="020B0703020204020201" pitchFamily="34" charset="-122"/>
              <a:cs typeface="+mn-cs"/>
            </a:endParaRP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762000" y="279407"/>
            <a:ext cx="10515600" cy="458253"/>
          </a:xfrm>
        </p:spPr>
        <p:txBody>
          <a:bodyPr/>
          <a:lstStyle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31596" y="1933956"/>
            <a:ext cx="2602081" cy="3742944"/>
            <a:chOff x="1453896" y="1362456"/>
            <a:chExt cx="3474720" cy="3742944"/>
          </a:xfrm>
        </p:grpSpPr>
        <p:sp>
          <p:nvSpPr>
            <p:cNvPr id="4" name="矩形: 圆角 3"/>
            <p:cNvSpPr/>
            <p:nvPr/>
          </p:nvSpPr>
          <p:spPr>
            <a:xfrm rot="409421"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8912" y="2204723"/>
            <a:ext cx="821687" cy="821687"/>
            <a:chOff x="1641085" y="1793497"/>
            <a:chExt cx="1030147" cy="1030147"/>
          </a:xfrm>
        </p:grpSpPr>
        <p:grpSp>
          <p:nvGrpSpPr>
            <p:cNvPr id="7" name="组合 6"/>
            <p:cNvGrpSpPr/>
            <p:nvPr/>
          </p:nvGrpSpPr>
          <p:grpSpPr>
            <a:xfrm>
              <a:off x="1641085" y="1793497"/>
              <a:ext cx="1030147" cy="1030147"/>
              <a:chOff x="3971092" y="981076"/>
              <a:chExt cx="2385154" cy="2385154"/>
            </a:xfrm>
          </p:grpSpPr>
          <p:sp>
            <p:nvSpPr>
              <p:cNvPr id="9" name="任意多边形: 形状 8"/>
              <p:cNvSpPr/>
              <p:nvPr/>
            </p:nvSpPr>
            <p:spPr>
              <a:xfrm>
                <a:off x="3971092" y="981076"/>
                <a:ext cx="2385154" cy="2385154"/>
              </a:xfrm>
              <a:custGeom>
                <a:avLst/>
                <a:gdLst>
                  <a:gd name="connsiteX0" fmla="*/ 758361 w 1516722"/>
                  <a:gd name="connsiteY0" fmla="*/ 0 h 1516722"/>
                  <a:gd name="connsiteX1" fmla="*/ 1516722 w 1516722"/>
                  <a:gd name="connsiteY1" fmla="*/ 758361 h 1516722"/>
                  <a:gd name="connsiteX2" fmla="*/ 1509094 w 1516722"/>
                  <a:gd name="connsiteY2" fmla="*/ 834034 h 1516722"/>
                  <a:gd name="connsiteX3" fmla="*/ 830024 w 1516722"/>
                  <a:gd name="connsiteY3" fmla="*/ 1513103 h 1516722"/>
                  <a:gd name="connsiteX4" fmla="*/ 758361 w 1516722"/>
                  <a:gd name="connsiteY4" fmla="*/ 1516722 h 1516722"/>
                  <a:gd name="connsiteX5" fmla="*/ 0 w 1516722"/>
                  <a:gd name="connsiteY5" fmla="*/ 758361 h 1516722"/>
                  <a:gd name="connsiteX6" fmla="*/ 758361 w 1516722"/>
                  <a:gd name="connsiteY6" fmla="*/ 0 h 1516722"/>
                  <a:gd name="connsiteX0-1" fmla="*/ 758361 w 1516722"/>
                  <a:gd name="connsiteY0-2" fmla="*/ 0 h 1516722"/>
                  <a:gd name="connsiteX1-3" fmla="*/ 1516722 w 1516722"/>
                  <a:gd name="connsiteY1-4" fmla="*/ 758361 h 1516722"/>
                  <a:gd name="connsiteX2-5" fmla="*/ 1509094 w 1516722"/>
                  <a:gd name="connsiteY2-6" fmla="*/ 834034 h 1516722"/>
                  <a:gd name="connsiteX3-7" fmla="*/ 867855 w 1516722"/>
                  <a:gd name="connsiteY3-8" fmla="*/ 1475574 h 1516722"/>
                  <a:gd name="connsiteX4-9" fmla="*/ 830024 w 1516722"/>
                  <a:gd name="connsiteY4-10" fmla="*/ 1513103 h 1516722"/>
                  <a:gd name="connsiteX5-11" fmla="*/ 758361 w 1516722"/>
                  <a:gd name="connsiteY5-12" fmla="*/ 1516722 h 1516722"/>
                  <a:gd name="connsiteX6-13" fmla="*/ 0 w 1516722"/>
                  <a:gd name="connsiteY6-14" fmla="*/ 758361 h 1516722"/>
                  <a:gd name="connsiteX7" fmla="*/ 758361 w 1516722"/>
                  <a:gd name="connsiteY7" fmla="*/ 0 h 1516722"/>
                  <a:gd name="connsiteX0-15" fmla="*/ 758361 w 1516722"/>
                  <a:gd name="connsiteY0-16" fmla="*/ 0 h 1516722"/>
                  <a:gd name="connsiteX1-17" fmla="*/ 1516722 w 1516722"/>
                  <a:gd name="connsiteY1-18" fmla="*/ 758361 h 1516722"/>
                  <a:gd name="connsiteX2-19" fmla="*/ 1509094 w 1516722"/>
                  <a:gd name="connsiteY2-20" fmla="*/ 834034 h 1516722"/>
                  <a:gd name="connsiteX3-21" fmla="*/ 1472375 w 1516722"/>
                  <a:gd name="connsiteY3-22" fmla="*/ 871054 h 1516722"/>
                  <a:gd name="connsiteX4-23" fmla="*/ 867855 w 1516722"/>
                  <a:gd name="connsiteY4-24" fmla="*/ 1475574 h 1516722"/>
                  <a:gd name="connsiteX5-25" fmla="*/ 830024 w 1516722"/>
                  <a:gd name="connsiteY5-26" fmla="*/ 1513103 h 1516722"/>
                  <a:gd name="connsiteX6-27" fmla="*/ 758361 w 1516722"/>
                  <a:gd name="connsiteY6-28" fmla="*/ 1516722 h 1516722"/>
                  <a:gd name="connsiteX7-29" fmla="*/ 0 w 1516722"/>
                  <a:gd name="connsiteY7-30" fmla="*/ 758361 h 1516722"/>
                  <a:gd name="connsiteX8" fmla="*/ 758361 w 1516722"/>
                  <a:gd name="connsiteY8" fmla="*/ 0 h 1516722"/>
                  <a:gd name="connsiteX0-31" fmla="*/ 758361 w 1516722"/>
                  <a:gd name="connsiteY0-32" fmla="*/ 0 h 1516722"/>
                  <a:gd name="connsiteX1-33" fmla="*/ 1516722 w 1516722"/>
                  <a:gd name="connsiteY1-34" fmla="*/ 758361 h 1516722"/>
                  <a:gd name="connsiteX2-35" fmla="*/ 1507189 w 1516722"/>
                  <a:gd name="connsiteY2-36" fmla="*/ 826414 h 1516722"/>
                  <a:gd name="connsiteX3-37" fmla="*/ 1472375 w 1516722"/>
                  <a:gd name="connsiteY3-38" fmla="*/ 871054 h 1516722"/>
                  <a:gd name="connsiteX4-39" fmla="*/ 867855 w 1516722"/>
                  <a:gd name="connsiteY4-40" fmla="*/ 1475574 h 1516722"/>
                  <a:gd name="connsiteX5-41" fmla="*/ 830024 w 1516722"/>
                  <a:gd name="connsiteY5-42" fmla="*/ 1513103 h 1516722"/>
                  <a:gd name="connsiteX6-43" fmla="*/ 758361 w 1516722"/>
                  <a:gd name="connsiteY6-44" fmla="*/ 1516722 h 1516722"/>
                  <a:gd name="connsiteX7-45" fmla="*/ 0 w 1516722"/>
                  <a:gd name="connsiteY7-46" fmla="*/ 758361 h 1516722"/>
                  <a:gd name="connsiteX8-47" fmla="*/ 758361 w 1516722"/>
                  <a:gd name="connsiteY8-48" fmla="*/ 0 h 1516722"/>
                  <a:gd name="connsiteX0-49" fmla="*/ 758361 w 1516722"/>
                  <a:gd name="connsiteY0-50" fmla="*/ 0 h 1516722"/>
                  <a:gd name="connsiteX1-51" fmla="*/ 1516722 w 1516722"/>
                  <a:gd name="connsiteY1-52" fmla="*/ 758361 h 1516722"/>
                  <a:gd name="connsiteX2-53" fmla="*/ 1507189 w 1516722"/>
                  <a:gd name="connsiteY2-54" fmla="*/ 826414 h 1516722"/>
                  <a:gd name="connsiteX3-55" fmla="*/ 1472375 w 1516722"/>
                  <a:gd name="connsiteY3-56" fmla="*/ 871054 h 1516722"/>
                  <a:gd name="connsiteX4-57" fmla="*/ 867855 w 1516722"/>
                  <a:gd name="connsiteY4-58" fmla="*/ 1475574 h 1516722"/>
                  <a:gd name="connsiteX5-59" fmla="*/ 830024 w 1516722"/>
                  <a:gd name="connsiteY5-60" fmla="*/ 1513103 h 1516722"/>
                  <a:gd name="connsiteX6-61" fmla="*/ 758361 w 1516722"/>
                  <a:gd name="connsiteY6-62" fmla="*/ 1516722 h 1516722"/>
                  <a:gd name="connsiteX7-63" fmla="*/ 0 w 1516722"/>
                  <a:gd name="connsiteY7-64" fmla="*/ 758361 h 1516722"/>
                  <a:gd name="connsiteX8-65" fmla="*/ 758361 w 1516722"/>
                  <a:gd name="connsiteY8-66" fmla="*/ 0 h 1516722"/>
                  <a:gd name="connsiteX0-67" fmla="*/ 758361 w 1516722"/>
                  <a:gd name="connsiteY0-68" fmla="*/ 0 h 1516722"/>
                  <a:gd name="connsiteX1-69" fmla="*/ 1516722 w 1516722"/>
                  <a:gd name="connsiteY1-70" fmla="*/ 758361 h 1516722"/>
                  <a:gd name="connsiteX2-71" fmla="*/ 1507189 w 1516722"/>
                  <a:gd name="connsiteY2-72" fmla="*/ 826414 h 1516722"/>
                  <a:gd name="connsiteX3-73" fmla="*/ 1472375 w 1516722"/>
                  <a:gd name="connsiteY3-74" fmla="*/ 871054 h 1516722"/>
                  <a:gd name="connsiteX4-75" fmla="*/ 867855 w 1516722"/>
                  <a:gd name="connsiteY4-76" fmla="*/ 1475574 h 1516722"/>
                  <a:gd name="connsiteX5-77" fmla="*/ 820499 w 1516722"/>
                  <a:gd name="connsiteY5-78" fmla="*/ 1509293 h 1516722"/>
                  <a:gd name="connsiteX6-79" fmla="*/ 758361 w 1516722"/>
                  <a:gd name="connsiteY6-80" fmla="*/ 1516722 h 1516722"/>
                  <a:gd name="connsiteX7-81" fmla="*/ 0 w 1516722"/>
                  <a:gd name="connsiteY7-82" fmla="*/ 758361 h 1516722"/>
                  <a:gd name="connsiteX8-83" fmla="*/ 758361 w 1516722"/>
                  <a:gd name="connsiteY8-84" fmla="*/ 0 h 1516722"/>
                  <a:gd name="connsiteX0-85" fmla="*/ 758361 w 1516722"/>
                  <a:gd name="connsiteY0-86" fmla="*/ 0 h 1516722"/>
                  <a:gd name="connsiteX1-87" fmla="*/ 1516722 w 1516722"/>
                  <a:gd name="connsiteY1-88" fmla="*/ 758361 h 1516722"/>
                  <a:gd name="connsiteX2-89" fmla="*/ 1507189 w 1516722"/>
                  <a:gd name="connsiteY2-90" fmla="*/ 826414 h 1516722"/>
                  <a:gd name="connsiteX3-91" fmla="*/ 1472375 w 1516722"/>
                  <a:gd name="connsiteY3-92" fmla="*/ 871054 h 1516722"/>
                  <a:gd name="connsiteX4-93" fmla="*/ 867855 w 1516722"/>
                  <a:gd name="connsiteY4-94" fmla="*/ 1475574 h 1516722"/>
                  <a:gd name="connsiteX5-95" fmla="*/ 820499 w 1516722"/>
                  <a:gd name="connsiteY5-96" fmla="*/ 1509293 h 1516722"/>
                  <a:gd name="connsiteX6-97" fmla="*/ 758361 w 1516722"/>
                  <a:gd name="connsiteY6-98" fmla="*/ 1516722 h 1516722"/>
                  <a:gd name="connsiteX7-99" fmla="*/ 0 w 1516722"/>
                  <a:gd name="connsiteY7-100" fmla="*/ 758361 h 1516722"/>
                  <a:gd name="connsiteX8-101" fmla="*/ 758361 w 1516722"/>
                  <a:gd name="connsiteY8-102" fmla="*/ 0 h 15167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  <a:cxn ang="0">
                    <a:pos x="connsiteX8-47" y="connsiteY8-48"/>
                  </a:cxn>
                </a:cxnLst>
                <a:rect l="l" t="t" r="r" b="b"/>
                <a:pathLst>
                  <a:path w="1516722" h="1516722">
                    <a:moveTo>
                      <a:pt x="758361" y="0"/>
                    </a:moveTo>
                    <a:cubicBezTo>
                      <a:pt x="1177192" y="0"/>
                      <a:pt x="1516722" y="339530"/>
                      <a:pt x="1516722" y="758361"/>
                    </a:cubicBezTo>
                    <a:cubicBezTo>
                      <a:pt x="1513544" y="781045"/>
                      <a:pt x="1519892" y="801825"/>
                      <a:pt x="1507189" y="826414"/>
                    </a:cubicBezTo>
                    <a:cubicBezTo>
                      <a:pt x="1494486" y="851003"/>
                      <a:pt x="1484615" y="859561"/>
                      <a:pt x="1472375" y="871054"/>
                    </a:cubicBezTo>
                    <a:lnTo>
                      <a:pt x="867855" y="1475574"/>
                    </a:lnTo>
                    <a:cubicBezTo>
                      <a:pt x="852070" y="1486814"/>
                      <a:pt x="838189" y="1498053"/>
                      <a:pt x="820499" y="1509293"/>
                    </a:cubicBezTo>
                    <a:cubicBezTo>
                      <a:pt x="802809" y="1520533"/>
                      <a:pt x="779074" y="1514246"/>
                      <a:pt x="758361" y="1516722"/>
                    </a:cubicBezTo>
                    <a:cubicBezTo>
                      <a:pt x="339530" y="1516722"/>
                      <a:pt x="0" y="1177192"/>
                      <a:pt x="0" y="758361"/>
                    </a:cubicBezTo>
                    <a:cubicBezTo>
                      <a:pt x="0" y="339530"/>
                      <a:pt x="339530" y="0"/>
                      <a:pt x="758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 dirty="0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 rot="21596683">
                <a:off x="5281098" y="2295419"/>
                <a:ext cx="1062585" cy="1062585"/>
              </a:xfrm>
              <a:custGeom>
                <a:avLst/>
                <a:gdLst>
                  <a:gd name="connsiteX0" fmla="*/ 1849679 w 1849679"/>
                  <a:gd name="connsiteY0" fmla="*/ 0 h 1849680"/>
                  <a:gd name="connsiteX1" fmla="*/ 1754378 w 1849679"/>
                  <a:gd name="connsiteY1" fmla="*/ 122199 h 1849680"/>
                  <a:gd name="connsiteX2" fmla="*/ 1277426 w 1849679"/>
                  <a:gd name="connsiteY2" fmla="*/ 599152 h 1849680"/>
                  <a:gd name="connsiteX3" fmla="*/ 1277426 w 1849679"/>
                  <a:gd name="connsiteY3" fmla="*/ 599153 h 1849680"/>
                  <a:gd name="connsiteX4" fmla="*/ 122199 w 1849679"/>
                  <a:gd name="connsiteY4" fmla="*/ 1754378 h 1849680"/>
                  <a:gd name="connsiteX5" fmla="*/ 0 w 1849679"/>
                  <a:gd name="connsiteY5" fmla="*/ 1849680 h 1849680"/>
                  <a:gd name="connsiteX6" fmla="*/ 206599 w 1849679"/>
                  <a:gd name="connsiteY6" fmla="*/ 1408604 h 1849680"/>
                  <a:gd name="connsiteX7" fmla="*/ 221276 w 1849679"/>
                  <a:gd name="connsiteY7" fmla="*/ 971061 h 1849680"/>
                  <a:gd name="connsiteX8" fmla="*/ 233586 w 1849679"/>
                  <a:gd name="connsiteY8" fmla="*/ 911860 h 1849680"/>
                  <a:gd name="connsiteX9" fmla="*/ 232380 w 1849679"/>
                  <a:gd name="connsiteY9" fmla="*/ 910654 h 1849680"/>
                  <a:gd name="connsiteX10" fmla="*/ 241230 w 1849679"/>
                  <a:gd name="connsiteY10" fmla="*/ 875098 h 1849680"/>
                  <a:gd name="connsiteX11" fmla="*/ 249154 w 1849679"/>
                  <a:gd name="connsiteY11" fmla="*/ 836988 h 1849680"/>
                  <a:gd name="connsiteX12" fmla="*/ 254069 w 1849679"/>
                  <a:gd name="connsiteY12" fmla="*/ 823513 h 1849680"/>
                  <a:gd name="connsiteX13" fmla="*/ 265106 w 1849679"/>
                  <a:gd name="connsiteY13" fmla="*/ 779166 h 1849680"/>
                  <a:gd name="connsiteX14" fmla="*/ 436763 w 1849679"/>
                  <a:gd name="connsiteY14" fmla="*/ 488078 h 1849680"/>
                  <a:gd name="connsiteX15" fmla="*/ 463106 w 1849679"/>
                  <a:gd name="connsiteY15" fmla="*/ 463091 h 1849680"/>
                  <a:gd name="connsiteX16" fmla="*/ 488078 w 1849679"/>
                  <a:gd name="connsiteY16" fmla="*/ 436764 h 1849680"/>
                  <a:gd name="connsiteX17" fmla="*/ 779166 w 1849679"/>
                  <a:gd name="connsiteY17" fmla="*/ 265106 h 1849680"/>
                  <a:gd name="connsiteX18" fmla="*/ 823507 w 1849679"/>
                  <a:gd name="connsiteY18" fmla="*/ 254071 h 1849680"/>
                  <a:gd name="connsiteX19" fmla="*/ 836987 w 1849679"/>
                  <a:gd name="connsiteY19" fmla="*/ 249154 h 1849680"/>
                  <a:gd name="connsiteX20" fmla="*/ 875114 w 1849679"/>
                  <a:gd name="connsiteY20" fmla="*/ 241226 h 1849680"/>
                  <a:gd name="connsiteX21" fmla="*/ 910654 w 1849679"/>
                  <a:gd name="connsiteY21" fmla="*/ 232381 h 1849680"/>
                  <a:gd name="connsiteX22" fmla="*/ 911859 w 1849679"/>
                  <a:gd name="connsiteY22" fmla="*/ 233586 h 1849680"/>
                  <a:gd name="connsiteX23" fmla="*/ 971060 w 1849679"/>
                  <a:gd name="connsiteY23" fmla="*/ 221276 h 1849680"/>
                  <a:gd name="connsiteX24" fmla="*/ 1408603 w 1849679"/>
                  <a:gd name="connsiteY24" fmla="*/ 206599 h 1849680"/>
                  <a:gd name="connsiteX25" fmla="*/ 1849679 w 1849679"/>
                  <a:gd name="connsiteY25" fmla="*/ 0 h 18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9679" h="1849680">
                    <a:moveTo>
                      <a:pt x="1849679" y="0"/>
                    </a:moveTo>
                    <a:cubicBezTo>
                      <a:pt x="1804744" y="67311"/>
                      <a:pt x="1787884" y="90738"/>
                      <a:pt x="1754378" y="122199"/>
                    </a:cubicBezTo>
                    <a:lnTo>
                      <a:pt x="1277426" y="599152"/>
                    </a:lnTo>
                    <a:lnTo>
                      <a:pt x="1277426" y="599153"/>
                    </a:lnTo>
                    <a:lnTo>
                      <a:pt x="122199" y="1754378"/>
                    </a:lnTo>
                    <a:cubicBezTo>
                      <a:pt x="90738" y="1787885"/>
                      <a:pt x="67311" y="1804745"/>
                      <a:pt x="0" y="1849680"/>
                    </a:cubicBezTo>
                    <a:cubicBezTo>
                      <a:pt x="104236" y="1719660"/>
                      <a:pt x="194467" y="1613607"/>
                      <a:pt x="206599" y="1408604"/>
                    </a:cubicBezTo>
                    <a:cubicBezTo>
                      <a:pt x="212666" y="1306102"/>
                      <a:pt x="195961" y="1146644"/>
                      <a:pt x="221276" y="971061"/>
                    </a:cubicBezTo>
                    <a:lnTo>
                      <a:pt x="233586" y="911860"/>
                    </a:lnTo>
                    <a:lnTo>
                      <a:pt x="232380" y="910654"/>
                    </a:lnTo>
                    <a:lnTo>
                      <a:pt x="241230" y="875098"/>
                    </a:lnTo>
                    <a:lnTo>
                      <a:pt x="249154" y="836988"/>
                    </a:lnTo>
                    <a:lnTo>
                      <a:pt x="254069" y="823513"/>
                    </a:lnTo>
                    <a:lnTo>
                      <a:pt x="265106" y="779166"/>
                    </a:lnTo>
                    <a:cubicBezTo>
                      <a:pt x="299827" y="674961"/>
                      <a:pt x="353261" y="575153"/>
                      <a:pt x="436763" y="488078"/>
                    </a:cubicBezTo>
                    <a:lnTo>
                      <a:pt x="463106" y="463091"/>
                    </a:lnTo>
                    <a:lnTo>
                      <a:pt x="488078" y="436764"/>
                    </a:lnTo>
                    <a:cubicBezTo>
                      <a:pt x="575153" y="353262"/>
                      <a:pt x="674961" y="299827"/>
                      <a:pt x="779166" y="265106"/>
                    </a:cubicBezTo>
                    <a:lnTo>
                      <a:pt x="823507" y="254071"/>
                    </a:lnTo>
                    <a:lnTo>
                      <a:pt x="836987" y="249154"/>
                    </a:lnTo>
                    <a:lnTo>
                      <a:pt x="875114" y="241226"/>
                    </a:lnTo>
                    <a:lnTo>
                      <a:pt x="910654" y="232381"/>
                    </a:lnTo>
                    <a:lnTo>
                      <a:pt x="911859" y="233586"/>
                    </a:lnTo>
                    <a:lnTo>
                      <a:pt x="971060" y="221276"/>
                    </a:lnTo>
                    <a:cubicBezTo>
                      <a:pt x="1146643" y="195960"/>
                      <a:pt x="1306101" y="212666"/>
                      <a:pt x="1408603" y="206599"/>
                    </a:cubicBezTo>
                    <a:cubicBezTo>
                      <a:pt x="1613606" y="194467"/>
                      <a:pt x="1719659" y="104236"/>
                      <a:pt x="1849679" y="0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85000"/>
                    </a:schemeClr>
                  </a:gs>
                  <a:gs pos="35000">
                    <a:schemeClr val="bg1"/>
                  </a:gs>
                  <a:gs pos="18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913289" y="2045770"/>
              <a:ext cx="31258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</a:rPr>
                <a:t>01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994854" y="327514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6485" y="2504604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4854" y="432670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498340" y="1933956"/>
            <a:ext cx="2602081" cy="3742944"/>
            <a:chOff x="1453896" y="1362456"/>
            <a:chExt cx="3474720" cy="3742944"/>
          </a:xfrm>
        </p:grpSpPr>
        <p:sp>
          <p:nvSpPr>
            <p:cNvPr id="15" name="矩形: 圆角 14"/>
            <p:cNvSpPr/>
            <p:nvPr/>
          </p:nvSpPr>
          <p:spPr>
            <a:xfrm rot="409421"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85656" y="2204723"/>
            <a:ext cx="821687" cy="821687"/>
            <a:chOff x="1641085" y="1793497"/>
            <a:chExt cx="1030147" cy="1030147"/>
          </a:xfrm>
        </p:grpSpPr>
        <p:grpSp>
          <p:nvGrpSpPr>
            <p:cNvPr id="18" name="组合 17"/>
            <p:cNvGrpSpPr/>
            <p:nvPr/>
          </p:nvGrpSpPr>
          <p:grpSpPr>
            <a:xfrm>
              <a:off x="1641085" y="1793497"/>
              <a:ext cx="1030147" cy="1030147"/>
              <a:chOff x="3971092" y="981076"/>
              <a:chExt cx="2385154" cy="2385154"/>
            </a:xfrm>
          </p:grpSpPr>
          <p:sp>
            <p:nvSpPr>
              <p:cNvPr id="20" name="任意多边形: 形状 19"/>
              <p:cNvSpPr/>
              <p:nvPr/>
            </p:nvSpPr>
            <p:spPr>
              <a:xfrm>
                <a:off x="3971092" y="981076"/>
                <a:ext cx="2385154" cy="2385154"/>
              </a:xfrm>
              <a:custGeom>
                <a:avLst/>
                <a:gdLst>
                  <a:gd name="connsiteX0" fmla="*/ 758361 w 1516722"/>
                  <a:gd name="connsiteY0" fmla="*/ 0 h 1516722"/>
                  <a:gd name="connsiteX1" fmla="*/ 1516722 w 1516722"/>
                  <a:gd name="connsiteY1" fmla="*/ 758361 h 1516722"/>
                  <a:gd name="connsiteX2" fmla="*/ 1509094 w 1516722"/>
                  <a:gd name="connsiteY2" fmla="*/ 834034 h 1516722"/>
                  <a:gd name="connsiteX3" fmla="*/ 830024 w 1516722"/>
                  <a:gd name="connsiteY3" fmla="*/ 1513103 h 1516722"/>
                  <a:gd name="connsiteX4" fmla="*/ 758361 w 1516722"/>
                  <a:gd name="connsiteY4" fmla="*/ 1516722 h 1516722"/>
                  <a:gd name="connsiteX5" fmla="*/ 0 w 1516722"/>
                  <a:gd name="connsiteY5" fmla="*/ 758361 h 1516722"/>
                  <a:gd name="connsiteX6" fmla="*/ 758361 w 1516722"/>
                  <a:gd name="connsiteY6" fmla="*/ 0 h 1516722"/>
                  <a:gd name="connsiteX0-1" fmla="*/ 758361 w 1516722"/>
                  <a:gd name="connsiteY0-2" fmla="*/ 0 h 1516722"/>
                  <a:gd name="connsiteX1-3" fmla="*/ 1516722 w 1516722"/>
                  <a:gd name="connsiteY1-4" fmla="*/ 758361 h 1516722"/>
                  <a:gd name="connsiteX2-5" fmla="*/ 1509094 w 1516722"/>
                  <a:gd name="connsiteY2-6" fmla="*/ 834034 h 1516722"/>
                  <a:gd name="connsiteX3-7" fmla="*/ 867855 w 1516722"/>
                  <a:gd name="connsiteY3-8" fmla="*/ 1475574 h 1516722"/>
                  <a:gd name="connsiteX4-9" fmla="*/ 830024 w 1516722"/>
                  <a:gd name="connsiteY4-10" fmla="*/ 1513103 h 1516722"/>
                  <a:gd name="connsiteX5-11" fmla="*/ 758361 w 1516722"/>
                  <a:gd name="connsiteY5-12" fmla="*/ 1516722 h 1516722"/>
                  <a:gd name="connsiteX6-13" fmla="*/ 0 w 1516722"/>
                  <a:gd name="connsiteY6-14" fmla="*/ 758361 h 1516722"/>
                  <a:gd name="connsiteX7" fmla="*/ 758361 w 1516722"/>
                  <a:gd name="connsiteY7" fmla="*/ 0 h 1516722"/>
                  <a:gd name="connsiteX0-15" fmla="*/ 758361 w 1516722"/>
                  <a:gd name="connsiteY0-16" fmla="*/ 0 h 1516722"/>
                  <a:gd name="connsiteX1-17" fmla="*/ 1516722 w 1516722"/>
                  <a:gd name="connsiteY1-18" fmla="*/ 758361 h 1516722"/>
                  <a:gd name="connsiteX2-19" fmla="*/ 1509094 w 1516722"/>
                  <a:gd name="connsiteY2-20" fmla="*/ 834034 h 1516722"/>
                  <a:gd name="connsiteX3-21" fmla="*/ 1472375 w 1516722"/>
                  <a:gd name="connsiteY3-22" fmla="*/ 871054 h 1516722"/>
                  <a:gd name="connsiteX4-23" fmla="*/ 867855 w 1516722"/>
                  <a:gd name="connsiteY4-24" fmla="*/ 1475574 h 1516722"/>
                  <a:gd name="connsiteX5-25" fmla="*/ 830024 w 1516722"/>
                  <a:gd name="connsiteY5-26" fmla="*/ 1513103 h 1516722"/>
                  <a:gd name="connsiteX6-27" fmla="*/ 758361 w 1516722"/>
                  <a:gd name="connsiteY6-28" fmla="*/ 1516722 h 1516722"/>
                  <a:gd name="connsiteX7-29" fmla="*/ 0 w 1516722"/>
                  <a:gd name="connsiteY7-30" fmla="*/ 758361 h 1516722"/>
                  <a:gd name="connsiteX8" fmla="*/ 758361 w 1516722"/>
                  <a:gd name="connsiteY8" fmla="*/ 0 h 1516722"/>
                  <a:gd name="connsiteX0-31" fmla="*/ 758361 w 1516722"/>
                  <a:gd name="connsiteY0-32" fmla="*/ 0 h 1516722"/>
                  <a:gd name="connsiteX1-33" fmla="*/ 1516722 w 1516722"/>
                  <a:gd name="connsiteY1-34" fmla="*/ 758361 h 1516722"/>
                  <a:gd name="connsiteX2-35" fmla="*/ 1507189 w 1516722"/>
                  <a:gd name="connsiteY2-36" fmla="*/ 826414 h 1516722"/>
                  <a:gd name="connsiteX3-37" fmla="*/ 1472375 w 1516722"/>
                  <a:gd name="connsiteY3-38" fmla="*/ 871054 h 1516722"/>
                  <a:gd name="connsiteX4-39" fmla="*/ 867855 w 1516722"/>
                  <a:gd name="connsiteY4-40" fmla="*/ 1475574 h 1516722"/>
                  <a:gd name="connsiteX5-41" fmla="*/ 830024 w 1516722"/>
                  <a:gd name="connsiteY5-42" fmla="*/ 1513103 h 1516722"/>
                  <a:gd name="connsiteX6-43" fmla="*/ 758361 w 1516722"/>
                  <a:gd name="connsiteY6-44" fmla="*/ 1516722 h 1516722"/>
                  <a:gd name="connsiteX7-45" fmla="*/ 0 w 1516722"/>
                  <a:gd name="connsiteY7-46" fmla="*/ 758361 h 1516722"/>
                  <a:gd name="connsiteX8-47" fmla="*/ 758361 w 1516722"/>
                  <a:gd name="connsiteY8-48" fmla="*/ 0 h 1516722"/>
                  <a:gd name="connsiteX0-49" fmla="*/ 758361 w 1516722"/>
                  <a:gd name="connsiteY0-50" fmla="*/ 0 h 1516722"/>
                  <a:gd name="connsiteX1-51" fmla="*/ 1516722 w 1516722"/>
                  <a:gd name="connsiteY1-52" fmla="*/ 758361 h 1516722"/>
                  <a:gd name="connsiteX2-53" fmla="*/ 1507189 w 1516722"/>
                  <a:gd name="connsiteY2-54" fmla="*/ 826414 h 1516722"/>
                  <a:gd name="connsiteX3-55" fmla="*/ 1472375 w 1516722"/>
                  <a:gd name="connsiteY3-56" fmla="*/ 871054 h 1516722"/>
                  <a:gd name="connsiteX4-57" fmla="*/ 867855 w 1516722"/>
                  <a:gd name="connsiteY4-58" fmla="*/ 1475574 h 1516722"/>
                  <a:gd name="connsiteX5-59" fmla="*/ 830024 w 1516722"/>
                  <a:gd name="connsiteY5-60" fmla="*/ 1513103 h 1516722"/>
                  <a:gd name="connsiteX6-61" fmla="*/ 758361 w 1516722"/>
                  <a:gd name="connsiteY6-62" fmla="*/ 1516722 h 1516722"/>
                  <a:gd name="connsiteX7-63" fmla="*/ 0 w 1516722"/>
                  <a:gd name="connsiteY7-64" fmla="*/ 758361 h 1516722"/>
                  <a:gd name="connsiteX8-65" fmla="*/ 758361 w 1516722"/>
                  <a:gd name="connsiteY8-66" fmla="*/ 0 h 1516722"/>
                  <a:gd name="connsiteX0-67" fmla="*/ 758361 w 1516722"/>
                  <a:gd name="connsiteY0-68" fmla="*/ 0 h 1516722"/>
                  <a:gd name="connsiteX1-69" fmla="*/ 1516722 w 1516722"/>
                  <a:gd name="connsiteY1-70" fmla="*/ 758361 h 1516722"/>
                  <a:gd name="connsiteX2-71" fmla="*/ 1507189 w 1516722"/>
                  <a:gd name="connsiteY2-72" fmla="*/ 826414 h 1516722"/>
                  <a:gd name="connsiteX3-73" fmla="*/ 1472375 w 1516722"/>
                  <a:gd name="connsiteY3-74" fmla="*/ 871054 h 1516722"/>
                  <a:gd name="connsiteX4-75" fmla="*/ 867855 w 1516722"/>
                  <a:gd name="connsiteY4-76" fmla="*/ 1475574 h 1516722"/>
                  <a:gd name="connsiteX5-77" fmla="*/ 820499 w 1516722"/>
                  <a:gd name="connsiteY5-78" fmla="*/ 1509293 h 1516722"/>
                  <a:gd name="connsiteX6-79" fmla="*/ 758361 w 1516722"/>
                  <a:gd name="connsiteY6-80" fmla="*/ 1516722 h 1516722"/>
                  <a:gd name="connsiteX7-81" fmla="*/ 0 w 1516722"/>
                  <a:gd name="connsiteY7-82" fmla="*/ 758361 h 1516722"/>
                  <a:gd name="connsiteX8-83" fmla="*/ 758361 w 1516722"/>
                  <a:gd name="connsiteY8-84" fmla="*/ 0 h 1516722"/>
                  <a:gd name="connsiteX0-85" fmla="*/ 758361 w 1516722"/>
                  <a:gd name="connsiteY0-86" fmla="*/ 0 h 1516722"/>
                  <a:gd name="connsiteX1-87" fmla="*/ 1516722 w 1516722"/>
                  <a:gd name="connsiteY1-88" fmla="*/ 758361 h 1516722"/>
                  <a:gd name="connsiteX2-89" fmla="*/ 1507189 w 1516722"/>
                  <a:gd name="connsiteY2-90" fmla="*/ 826414 h 1516722"/>
                  <a:gd name="connsiteX3-91" fmla="*/ 1472375 w 1516722"/>
                  <a:gd name="connsiteY3-92" fmla="*/ 871054 h 1516722"/>
                  <a:gd name="connsiteX4-93" fmla="*/ 867855 w 1516722"/>
                  <a:gd name="connsiteY4-94" fmla="*/ 1475574 h 1516722"/>
                  <a:gd name="connsiteX5-95" fmla="*/ 820499 w 1516722"/>
                  <a:gd name="connsiteY5-96" fmla="*/ 1509293 h 1516722"/>
                  <a:gd name="connsiteX6-97" fmla="*/ 758361 w 1516722"/>
                  <a:gd name="connsiteY6-98" fmla="*/ 1516722 h 1516722"/>
                  <a:gd name="connsiteX7-99" fmla="*/ 0 w 1516722"/>
                  <a:gd name="connsiteY7-100" fmla="*/ 758361 h 1516722"/>
                  <a:gd name="connsiteX8-101" fmla="*/ 758361 w 1516722"/>
                  <a:gd name="connsiteY8-102" fmla="*/ 0 h 15167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  <a:cxn ang="0">
                    <a:pos x="connsiteX8-47" y="connsiteY8-48"/>
                  </a:cxn>
                </a:cxnLst>
                <a:rect l="l" t="t" r="r" b="b"/>
                <a:pathLst>
                  <a:path w="1516722" h="1516722">
                    <a:moveTo>
                      <a:pt x="758361" y="0"/>
                    </a:moveTo>
                    <a:cubicBezTo>
                      <a:pt x="1177192" y="0"/>
                      <a:pt x="1516722" y="339530"/>
                      <a:pt x="1516722" y="758361"/>
                    </a:cubicBezTo>
                    <a:cubicBezTo>
                      <a:pt x="1513544" y="781045"/>
                      <a:pt x="1519892" y="801825"/>
                      <a:pt x="1507189" y="826414"/>
                    </a:cubicBezTo>
                    <a:cubicBezTo>
                      <a:pt x="1494486" y="851003"/>
                      <a:pt x="1484615" y="859561"/>
                      <a:pt x="1472375" y="871054"/>
                    </a:cubicBezTo>
                    <a:lnTo>
                      <a:pt x="867855" y="1475574"/>
                    </a:lnTo>
                    <a:cubicBezTo>
                      <a:pt x="852070" y="1486814"/>
                      <a:pt x="838189" y="1498053"/>
                      <a:pt x="820499" y="1509293"/>
                    </a:cubicBezTo>
                    <a:cubicBezTo>
                      <a:pt x="802809" y="1520533"/>
                      <a:pt x="779074" y="1514246"/>
                      <a:pt x="758361" y="1516722"/>
                    </a:cubicBezTo>
                    <a:cubicBezTo>
                      <a:pt x="339530" y="1516722"/>
                      <a:pt x="0" y="1177192"/>
                      <a:pt x="0" y="758361"/>
                    </a:cubicBezTo>
                    <a:cubicBezTo>
                      <a:pt x="0" y="339530"/>
                      <a:pt x="339530" y="0"/>
                      <a:pt x="758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 dirty="0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 rot="21596683">
                <a:off x="5281098" y="2295419"/>
                <a:ext cx="1062585" cy="1062585"/>
              </a:xfrm>
              <a:custGeom>
                <a:avLst/>
                <a:gdLst>
                  <a:gd name="connsiteX0" fmla="*/ 1849679 w 1849679"/>
                  <a:gd name="connsiteY0" fmla="*/ 0 h 1849680"/>
                  <a:gd name="connsiteX1" fmla="*/ 1754378 w 1849679"/>
                  <a:gd name="connsiteY1" fmla="*/ 122199 h 1849680"/>
                  <a:gd name="connsiteX2" fmla="*/ 1277426 w 1849679"/>
                  <a:gd name="connsiteY2" fmla="*/ 599152 h 1849680"/>
                  <a:gd name="connsiteX3" fmla="*/ 1277426 w 1849679"/>
                  <a:gd name="connsiteY3" fmla="*/ 599153 h 1849680"/>
                  <a:gd name="connsiteX4" fmla="*/ 122199 w 1849679"/>
                  <a:gd name="connsiteY4" fmla="*/ 1754378 h 1849680"/>
                  <a:gd name="connsiteX5" fmla="*/ 0 w 1849679"/>
                  <a:gd name="connsiteY5" fmla="*/ 1849680 h 1849680"/>
                  <a:gd name="connsiteX6" fmla="*/ 206599 w 1849679"/>
                  <a:gd name="connsiteY6" fmla="*/ 1408604 h 1849680"/>
                  <a:gd name="connsiteX7" fmla="*/ 221276 w 1849679"/>
                  <a:gd name="connsiteY7" fmla="*/ 971061 h 1849680"/>
                  <a:gd name="connsiteX8" fmla="*/ 233586 w 1849679"/>
                  <a:gd name="connsiteY8" fmla="*/ 911860 h 1849680"/>
                  <a:gd name="connsiteX9" fmla="*/ 232380 w 1849679"/>
                  <a:gd name="connsiteY9" fmla="*/ 910654 h 1849680"/>
                  <a:gd name="connsiteX10" fmla="*/ 241230 w 1849679"/>
                  <a:gd name="connsiteY10" fmla="*/ 875098 h 1849680"/>
                  <a:gd name="connsiteX11" fmla="*/ 249154 w 1849679"/>
                  <a:gd name="connsiteY11" fmla="*/ 836988 h 1849680"/>
                  <a:gd name="connsiteX12" fmla="*/ 254069 w 1849679"/>
                  <a:gd name="connsiteY12" fmla="*/ 823513 h 1849680"/>
                  <a:gd name="connsiteX13" fmla="*/ 265106 w 1849679"/>
                  <a:gd name="connsiteY13" fmla="*/ 779166 h 1849680"/>
                  <a:gd name="connsiteX14" fmla="*/ 436763 w 1849679"/>
                  <a:gd name="connsiteY14" fmla="*/ 488078 h 1849680"/>
                  <a:gd name="connsiteX15" fmla="*/ 463106 w 1849679"/>
                  <a:gd name="connsiteY15" fmla="*/ 463091 h 1849680"/>
                  <a:gd name="connsiteX16" fmla="*/ 488078 w 1849679"/>
                  <a:gd name="connsiteY16" fmla="*/ 436764 h 1849680"/>
                  <a:gd name="connsiteX17" fmla="*/ 779166 w 1849679"/>
                  <a:gd name="connsiteY17" fmla="*/ 265106 h 1849680"/>
                  <a:gd name="connsiteX18" fmla="*/ 823507 w 1849679"/>
                  <a:gd name="connsiteY18" fmla="*/ 254071 h 1849680"/>
                  <a:gd name="connsiteX19" fmla="*/ 836987 w 1849679"/>
                  <a:gd name="connsiteY19" fmla="*/ 249154 h 1849680"/>
                  <a:gd name="connsiteX20" fmla="*/ 875114 w 1849679"/>
                  <a:gd name="connsiteY20" fmla="*/ 241226 h 1849680"/>
                  <a:gd name="connsiteX21" fmla="*/ 910654 w 1849679"/>
                  <a:gd name="connsiteY21" fmla="*/ 232381 h 1849680"/>
                  <a:gd name="connsiteX22" fmla="*/ 911859 w 1849679"/>
                  <a:gd name="connsiteY22" fmla="*/ 233586 h 1849680"/>
                  <a:gd name="connsiteX23" fmla="*/ 971060 w 1849679"/>
                  <a:gd name="connsiteY23" fmla="*/ 221276 h 1849680"/>
                  <a:gd name="connsiteX24" fmla="*/ 1408603 w 1849679"/>
                  <a:gd name="connsiteY24" fmla="*/ 206599 h 1849680"/>
                  <a:gd name="connsiteX25" fmla="*/ 1849679 w 1849679"/>
                  <a:gd name="connsiteY25" fmla="*/ 0 h 18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9679" h="1849680">
                    <a:moveTo>
                      <a:pt x="1849679" y="0"/>
                    </a:moveTo>
                    <a:cubicBezTo>
                      <a:pt x="1804744" y="67311"/>
                      <a:pt x="1787884" y="90738"/>
                      <a:pt x="1754378" y="122199"/>
                    </a:cubicBezTo>
                    <a:lnTo>
                      <a:pt x="1277426" y="599152"/>
                    </a:lnTo>
                    <a:lnTo>
                      <a:pt x="1277426" y="599153"/>
                    </a:lnTo>
                    <a:lnTo>
                      <a:pt x="122199" y="1754378"/>
                    </a:lnTo>
                    <a:cubicBezTo>
                      <a:pt x="90738" y="1787885"/>
                      <a:pt x="67311" y="1804745"/>
                      <a:pt x="0" y="1849680"/>
                    </a:cubicBezTo>
                    <a:cubicBezTo>
                      <a:pt x="104236" y="1719660"/>
                      <a:pt x="194467" y="1613607"/>
                      <a:pt x="206599" y="1408604"/>
                    </a:cubicBezTo>
                    <a:cubicBezTo>
                      <a:pt x="212666" y="1306102"/>
                      <a:pt x="195961" y="1146644"/>
                      <a:pt x="221276" y="971061"/>
                    </a:cubicBezTo>
                    <a:lnTo>
                      <a:pt x="233586" y="911860"/>
                    </a:lnTo>
                    <a:lnTo>
                      <a:pt x="232380" y="910654"/>
                    </a:lnTo>
                    <a:lnTo>
                      <a:pt x="241230" y="875098"/>
                    </a:lnTo>
                    <a:lnTo>
                      <a:pt x="249154" y="836988"/>
                    </a:lnTo>
                    <a:lnTo>
                      <a:pt x="254069" y="823513"/>
                    </a:lnTo>
                    <a:lnTo>
                      <a:pt x="265106" y="779166"/>
                    </a:lnTo>
                    <a:cubicBezTo>
                      <a:pt x="299827" y="674961"/>
                      <a:pt x="353261" y="575153"/>
                      <a:pt x="436763" y="488078"/>
                    </a:cubicBezTo>
                    <a:lnTo>
                      <a:pt x="463106" y="463091"/>
                    </a:lnTo>
                    <a:lnTo>
                      <a:pt x="488078" y="436764"/>
                    </a:lnTo>
                    <a:cubicBezTo>
                      <a:pt x="575153" y="353262"/>
                      <a:pt x="674961" y="299827"/>
                      <a:pt x="779166" y="265106"/>
                    </a:cubicBezTo>
                    <a:lnTo>
                      <a:pt x="823507" y="254071"/>
                    </a:lnTo>
                    <a:lnTo>
                      <a:pt x="836987" y="249154"/>
                    </a:lnTo>
                    <a:lnTo>
                      <a:pt x="875114" y="241226"/>
                    </a:lnTo>
                    <a:lnTo>
                      <a:pt x="910654" y="232381"/>
                    </a:lnTo>
                    <a:lnTo>
                      <a:pt x="911859" y="233586"/>
                    </a:lnTo>
                    <a:lnTo>
                      <a:pt x="971060" y="221276"/>
                    </a:lnTo>
                    <a:cubicBezTo>
                      <a:pt x="1146643" y="195960"/>
                      <a:pt x="1306101" y="212666"/>
                      <a:pt x="1408603" y="206599"/>
                    </a:cubicBezTo>
                    <a:cubicBezTo>
                      <a:pt x="1613606" y="194467"/>
                      <a:pt x="1719659" y="104236"/>
                      <a:pt x="1849679" y="0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85000"/>
                    </a:schemeClr>
                  </a:gs>
                  <a:gs pos="35000">
                    <a:schemeClr val="bg1"/>
                  </a:gs>
                  <a:gs pos="18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1913289" y="2045770"/>
              <a:ext cx="470266" cy="46303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</a:rPr>
                <a:t>02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603229" y="2504604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165084" y="1933956"/>
            <a:ext cx="2602081" cy="3742944"/>
            <a:chOff x="1453896" y="1362456"/>
            <a:chExt cx="3474720" cy="3742944"/>
          </a:xfrm>
        </p:grpSpPr>
        <p:sp>
          <p:nvSpPr>
            <p:cNvPr id="26" name="矩形: 圆角 25"/>
            <p:cNvSpPr/>
            <p:nvPr/>
          </p:nvSpPr>
          <p:spPr>
            <a:xfrm rot="409421"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1453896" y="1362456"/>
              <a:ext cx="3474720" cy="3742944"/>
            </a:xfrm>
            <a:prstGeom prst="roundRect">
              <a:avLst>
                <a:gd name="adj" fmla="val 8509"/>
              </a:avLst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52400" y="2204723"/>
            <a:ext cx="821687" cy="821687"/>
            <a:chOff x="1641085" y="1793497"/>
            <a:chExt cx="1030147" cy="1030147"/>
          </a:xfrm>
        </p:grpSpPr>
        <p:grpSp>
          <p:nvGrpSpPr>
            <p:cNvPr id="29" name="组合 28"/>
            <p:cNvGrpSpPr/>
            <p:nvPr/>
          </p:nvGrpSpPr>
          <p:grpSpPr>
            <a:xfrm>
              <a:off x="1641085" y="1793497"/>
              <a:ext cx="1030147" cy="1030147"/>
              <a:chOff x="3971092" y="981076"/>
              <a:chExt cx="2385154" cy="2385154"/>
            </a:xfrm>
          </p:grpSpPr>
          <p:sp>
            <p:nvSpPr>
              <p:cNvPr id="31" name="任意多边形: 形状 30"/>
              <p:cNvSpPr/>
              <p:nvPr/>
            </p:nvSpPr>
            <p:spPr>
              <a:xfrm>
                <a:off x="3971092" y="981076"/>
                <a:ext cx="2385154" cy="2385154"/>
              </a:xfrm>
              <a:custGeom>
                <a:avLst/>
                <a:gdLst>
                  <a:gd name="connsiteX0" fmla="*/ 758361 w 1516722"/>
                  <a:gd name="connsiteY0" fmla="*/ 0 h 1516722"/>
                  <a:gd name="connsiteX1" fmla="*/ 1516722 w 1516722"/>
                  <a:gd name="connsiteY1" fmla="*/ 758361 h 1516722"/>
                  <a:gd name="connsiteX2" fmla="*/ 1509094 w 1516722"/>
                  <a:gd name="connsiteY2" fmla="*/ 834034 h 1516722"/>
                  <a:gd name="connsiteX3" fmla="*/ 830024 w 1516722"/>
                  <a:gd name="connsiteY3" fmla="*/ 1513103 h 1516722"/>
                  <a:gd name="connsiteX4" fmla="*/ 758361 w 1516722"/>
                  <a:gd name="connsiteY4" fmla="*/ 1516722 h 1516722"/>
                  <a:gd name="connsiteX5" fmla="*/ 0 w 1516722"/>
                  <a:gd name="connsiteY5" fmla="*/ 758361 h 1516722"/>
                  <a:gd name="connsiteX6" fmla="*/ 758361 w 1516722"/>
                  <a:gd name="connsiteY6" fmla="*/ 0 h 1516722"/>
                  <a:gd name="connsiteX0-1" fmla="*/ 758361 w 1516722"/>
                  <a:gd name="connsiteY0-2" fmla="*/ 0 h 1516722"/>
                  <a:gd name="connsiteX1-3" fmla="*/ 1516722 w 1516722"/>
                  <a:gd name="connsiteY1-4" fmla="*/ 758361 h 1516722"/>
                  <a:gd name="connsiteX2-5" fmla="*/ 1509094 w 1516722"/>
                  <a:gd name="connsiteY2-6" fmla="*/ 834034 h 1516722"/>
                  <a:gd name="connsiteX3-7" fmla="*/ 867855 w 1516722"/>
                  <a:gd name="connsiteY3-8" fmla="*/ 1475574 h 1516722"/>
                  <a:gd name="connsiteX4-9" fmla="*/ 830024 w 1516722"/>
                  <a:gd name="connsiteY4-10" fmla="*/ 1513103 h 1516722"/>
                  <a:gd name="connsiteX5-11" fmla="*/ 758361 w 1516722"/>
                  <a:gd name="connsiteY5-12" fmla="*/ 1516722 h 1516722"/>
                  <a:gd name="connsiteX6-13" fmla="*/ 0 w 1516722"/>
                  <a:gd name="connsiteY6-14" fmla="*/ 758361 h 1516722"/>
                  <a:gd name="connsiteX7" fmla="*/ 758361 w 1516722"/>
                  <a:gd name="connsiteY7" fmla="*/ 0 h 1516722"/>
                  <a:gd name="connsiteX0-15" fmla="*/ 758361 w 1516722"/>
                  <a:gd name="connsiteY0-16" fmla="*/ 0 h 1516722"/>
                  <a:gd name="connsiteX1-17" fmla="*/ 1516722 w 1516722"/>
                  <a:gd name="connsiteY1-18" fmla="*/ 758361 h 1516722"/>
                  <a:gd name="connsiteX2-19" fmla="*/ 1509094 w 1516722"/>
                  <a:gd name="connsiteY2-20" fmla="*/ 834034 h 1516722"/>
                  <a:gd name="connsiteX3-21" fmla="*/ 1472375 w 1516722"/>
                  <a:gd name="connsiteY3-22" fmla="*/ 871054 h 1516722"/>
                  <a:gd name="connsiteX4-23" fmla="*/ 867855 w 1516722"/>
                  <a:gd name="connsiteY4-24" fmla="*/ 1475574 h 1516722"/>
                  <a:gd name="connsiteX5-25" fmla="*/ 830024 w 1516722"/>
                  <a:gd name="connsiteY5-26" fmla="*/ 1513103 h 1516722"/>
                  <a:gd name="connsiteX6-27" fmla="*/ 758361 w 1516722"/>
                  <a:gd name="connsiteY6-28" fmla="*/ 1516722 h 1516722"/>
                  <a:gd name="connsiteX7-29" fmla="*/ 0 w 1516722"/>
                  <a:gd name="connsiteY7-30" fmla="*/ 758361 h 1516722"/>
                  <a:gd name="connsiteX8" fmla="*/ 758361 w 1516722"/>
                  <a:gd name="connsiteY8" fmla="*/ 0 h 1516722"/>
                  <a:gd name="connsiteX0-31" fmla="*/ 758361 w 1516722"/>
                  <a:gd name="connsiteY0-32" fmla="*/ 0 h 1516722"/>
                  <a:gd name="connsiteX1-33" fmla="*/ 1516722 w 1516722"/>
                  <a:gd name="connsiteY1-34" fmla="*/ 758361 h 1516722"/>
                  <a:gd name="connsiteX2-35" fmla="*/ 1507189 w 1516722"/>
                  <a:gd name="connsiteY2-36" fmla="*/ 826414 h 1516722"/>
                  <a:gd name="connsiteX3-37" fmla="*/ 1472375 w 1516722"/>
                  <a:gd name="connsiteY3-38" fmla="*/ 871054 h 1516722"/>
                  <a:gd name="connsiteX4-39" fmla="*/ 867855 w 1516722"/>
                  <a:gd name="connsiteY4-40" fmla="*/ 1475574 h 1516722"/>
                  <a:gd name="connsiteX5-41" fmla="*/ 830024 w 1516722"/>
                  <a:gd name="connsiteY5-42" fmla="*/ 1513103 h 1516722"/>
                  <a:gd name="connsiteX6-43" fmla="*/ 758361 w 1516722"/>
                  <a:gd name="connsiteY6-44" fmla="*/ 1516722 h 1516722"/>
                  <a:gd name="connsiteX7-45" fmla="*/ 0 w 1516722"/>
                  <a:gd name="connsiteY7-46" fmla="*/ 758361 h 1516722"/>
                  <a:gd name="connsiteX8-47" fmla="*/ 758361 w 1516722"/>
                  <a:gd name="connsiteY8-48" fmla="*/ 0 h 1516722"/>
                  <a:gd name="connsiteX0-49" fmla="*/ 758361 w 1516722"/>
                  <a:gd name="connsiteY0-50" fmla="*/ 0 h 1516722"/>
                  <a:gd name="connsiteX1-51" fmla="*/ 1516722 w 1516722"/>
                  <a:gd name="connsiteY1-52" fmla="*/ 758361 h 1516722"/>
                  <a:gd name="connsiteX2-53" fmla="*/ 1507189 w 1516722"/>
                  <a:gd name="connsiteY2-54" fmla="*/ 826414 h 1516722"/>
                  <a:gd name="connsiteX3-55" fmla="*/ 1472375 w 1516722"/>
                  <a:gd name="connsiteY3-56" fmla="*/ 871054 h 1516722"/>
                  <a:gd name="connsiteX4-57" fmla="*/ 867855 w 1516722"/>
                  <a:gd name="connsiteY4-58" fmla="*/ 1475574 h 1516722"/>
                  <a:gd name="connsiteX5-59" fmla="*/ 830024 w 1516722"/>
                  <a:gd name="connsiteY5-60" fmla="*/ 1513103 h 1516722"/>
                  <a:gd name="connsiteX6-61" fmla="*/ 758361 w 1516722"/>
                  <a:gd name="connsiteY6-62" fmla="*/ 1516722 h 1516722"/>
                  <a:gd name="connsiteX7-63" fmla="*/ 0 w 1516722"/>
                  <a:gd name="connsiteY7-64" fmla="*/ 758361 h 1516722"/>
                  <a:gd name="connsiteX8-65" fmla="*/ 758361 w 1516722"/>
                  <a:gd name="connsiteY8-66" fmla="*/ 0 h 1516722"/>
                  <a:gd name="connsiteX0-67" fmla="*/ 758361 w 1516722"/>
                  <a:gd name="connsiteY0-68" fmla="*/ 0 h 1516722"/>
                  <a:gd name="connsiteX1-69" fmla="*/ 1516722 w 1516722"/>
                  <a:gd name="connsiteY1-70" fmla="*/ 758361 h 1516722"/>
                  <a:gd name="connsiteX2-71" fmla="*/ 1507189 w 1516722"/>
                  <a:gd name="connsiteY2-72" fmla="*/ 826414 h 1516722"/>
                  <a:gd name="connsiteX3-73" fmla="*/ 1472375 w 1516722"/>
                  <a:gd name="connsiteY3-74" fmla="*/ 871054 h 1516722"/>
                  <a:gd name="connsiteX4-75" fmla="*/ 867855 w 1516722"/>
                  <a:gd name="connsiteY4-76" fmla="*/ 1475574 h 1516722"/>
                  <a:gd name="connsiteX5-77" fmla="*/ 820499 w 1516722"/>
                  <a:gd name="connsiteY5-78" fmla="*/ 1509293 h 1516722"/>
                  <a:gd name="connsiteX6-79" fmla="*/ 758361 w 1516722"/>
                  <a:gd name="connsiteY6-80" fmla="*/ 1516722 h 1516722"/>
                  <a:gd name="connsiteX7-81" fmla="*/ 0 w 1516722"/>
                  <a:gd name="connsiteY7-82" fmla="*/ 758361 h 1516722"/>
                  <a:gd name="connsiteX8-83" fmla="*/ 758361 w 1516722"/>
                  <a:gd name="connsiteY8-84" fmla="*/ 0 h 1516722"/>
                  <a:gd name="connsiteX0-85" fmla="*/ 758361 w 1516722"/>
                  <a:gd name="connsiteY0-86" fmla="*/ 0 h 1516722"/>
                  <a:gd name="connsiteX1-87" fmla="*/ 1516722 w 1516722"/>
                  <a:gd name="connsiteY1-88" fmla="*/ 758361 h 1516722"/>
                  <a:gd name="connsiteX2-89" fmla="*/ 1507189 w 1516722"/>
                  <a:gd name="connsiteY2-90" fmla="*/ 826414 h 1516722"/>
                  <a:gd name="connsiteX3-91" fmla="*/ 1472375 w 1516722"/>
                  <a:gd name="connsiteY3-92" fmla="*/ 871054 h 1516722"/>
                  <a:gd name="connsiteX4-93" fmla="*/ 867855 w 1516722"/>
                  <a:gd name="connsiteY4-94" fmla="*/ 1475574 h 1516722"/>
                  <a:gd name="connsiteX5-95" fmla="*/ 820499 w 1516722"/>
                  <a:gd name="connsiteY5-96" fmla="*/ 1509293 h 1516722"/>
                  <a:gd name="connsiteX6-97" fmla="*/ 758361 w 1516722"/>
                  <a:gd name="connsiteY6-98" fmla="*/ 1516722 h 1516722"/>
                  <a:gd name="connsiteX7-99" fmla="*/ 0 w 1516722"/>
                  <a:gd name="connsiteY7-100" fmla="*/ 758361 h 1516722"/>
                  <a:gd name="connsiteX8-101" fmla="*/ 758361 w 1516722"/>
                  <a:gd name="connsiteY8-102" fmla="*/ 0 h 151672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29" y="connsiteY7-30"/>
                  </a:cxn>
                  <a:cxn ang="0">
                    <a:pos x="connsiteX8-47" y="connsiteY8-48"/>
                  </a:cxn>
                </a:cxnLst>
                <a:rect l="l" t="t" r="r" b="b"/>
                <a:pathLst>
                  <a:path w="1516722" h="1516722">
                    <a:moveTo>
                      <a:pt x="758361" y="0"/>
                    </a:moveTo>
                    <a:cubicBezTo>
                      <a:pt x="1177192" y="0"/>
                      <a:pt x="1516722" y="339530"/>
                      <a:pt x="1516722" y="758361"/>
                    </a:cubicBezTo>
                    <a:cubicBezTo>
                      <a:pt x="1513544" y="781045"/>
                      <a:pt x="1519892" y="801825"/>
                      <a:pt x="1507189" y="826414"/>
                    </a:cubicBezTo>
                    <a:cubicBezTo>
                      <a:pt x="1494486" y="851003"/>
                      <a:pt x="1484615" y="859561"/>
                      <a:pt x="1472375" y="871054"/>
                    </a:cubicBezTo>
                    <a:lnTo>
                      <a:pt x="867855" y="1475574"/>
                    </a:lnTo>
                    <a:cubicBezTo>
                      <a:pt x="852070" y="1486814"/>
                      <a:pt x="838189" y="1498053"/>
                      <a:pt x="820499" y="1509293"/>
                    </a:cubicBezTo>
                    <a:cubicBezTo>
                      <a:pt x="802809" y="1520533"/>
                      <a:pt x="779074" y="1514246"/>
                      <a:pt x="758361" y="1516722"/>
                    </a:cubicBezTo>
                    <a:cubicBezTo>
                      <a:pt x="339530" y="1516722"/>
                      <a:pt x="0" y="1177192"/>
                      <a:pt x="0" y="758361"/>
                    </a:cubicBezTo>
                    <a:cubicBezTo>
                      <a:pt x="0" y="339530"/>
                      <a:pt x="339530" y="0"/>
                      <a:pt x="758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 dirty="0"/>
              </a:p>
            </p:txBody>
          </p:sp>
          <p:sp>
            <p:nvSpPr>
              <p:cNvPr id="32" name="任意多边形: 形状 31"/>
              <p:cNvSpPr/>
              <p:nvPr/>
            </p:nvSpPr>
            <p:spPr>
              <a:xfrm rot="21596683">
                <a:off x="5281098" y="2295419"/>
                <a:ext cx="1062585" cy="1062585"/>
              </a:xfrm>
              <a:custGeom>
                <a:avLst/>
                <a:gdLst>
                  <a:gd name="connsiteX0" fmla="*/ 1849679 w 1849679"/>
                  <a:gd name="connsiteY0" fmla="*/ 0 h 1849680"/>
                  <a:gd name="connsiteX1" fmla="*/ 1754378 w 1849679"/>
                  <a:gd name="connsiteY1" fmla="*/ 122199 h 1849680"/>
                  <a:gd name="connsiteX2" fmla="*/ 1277426 w 1849679"/>
                  <a:gd name="connsiteY2" fmla="*/ 599152 h 1849680"/>
                  <a:gd name="connsiteX3" fmla="*/ 1277426 w 1849679"/>
                  <a:gd name="connsiteY3" fmla="*/ 599153 h 1849680"/>
                  <a:gd name="connsiteX4" fmla="*/ 122199 w 1849679"/>
                  <a:gd name="connsiteY4" fmla="*/ 1754378 h 1849680"/>
                  <a:gd name="connsiteX5" fmla="*/ 0 w 1849679"/>
                  <a:gd name="connsiteY5" fmla="*/ 1849680 h 1849680"/>
                  <a:gd name="connsiteX6" fmla="*/ 206599 w 1849679"/>
                  <a:gd name="connsiteY6" fmla="*/ 1408604 h 1849680"/>
                  <a:gd name="connsiteX7" fmla="*/ 221276 w 1849679"/>
                  <a:gd name="connsiteY7" fmla="*/ 971061 h 1849680"/>
                  <a:gd name="connsiteX8" fmla="*/ 233586 w 1849679"/>
                  <a:gd name="connsiteY8" fmla="*/ 911860 h 1849680"/>
                  <a:gd name="connsiteX9" fmla="*/ 232380 w 1849679"/>
                  <a:gd name="connsiteY9" fmla="*/ 910654 h 1849680"/>
                  <a:gd name="connsiteX10" fmla="*/ 241230 w 1849679"/>
                  <a:gd name="connsiteY10" fmla="*/ 875098 h 1849680"/>
                  <a:gd name="connsiteX11" fmla="*/ 249154 w 1849679"/>
                  <a:gd name="connsiteY11" fmla="*/ 836988 h 1849680"/>
                  <a:gd name="connsiteX12" fmla="*/ 254069 w 1849679"/>
                  <a:gd name="connsiteY12" fmla="*/ 823513 h 1849680"/>
                  <a:gd name="connsiteX13" fmla="*/ 265106 w 1849679"/>
                  <a:gd name="connsiteY13" fmla="*/ 779166 h 1849680"/>
                  <a:gd name="connsiteX14" fmla="*/ 436763 w 1849679"/>
                  <a:gd name="connsiteY14" fmla="*/ 488078 h 1849680"/>
                  <a:gd name="connsiteX15" fmla="*/ 463106 w 1849679"/>
                  <a:gd name="connsiteY15" fmla="*/ 463091 h 1849680"/>
                  <a:gd name="connsiteX16" fmla="*/ 488078 w 1849679"/>
                  <a:gd name="connsiteY16" fmla="*/ 436764 h 1849680"/>
                  <a:gd name="connsiteX17" fmla="*/ 779166 w 1849679"/>
                  <a:gd name="connsiteY17" fmla="*/ 265106 h 1849680"/>
                  <a:gd name="connsiteX18" fmla="*/ 823507 w 1849679"/>
                  <a:gd name="connsiteY18" fmla="*/ 254071 h 1849680"/>
                  <a:gd name="connsiteX19" fmla="*/ 836987 w 1849679"/>
                  <a:gd name="connsiteY19" fmla="*/ 249154 h 1849680"/>
                  <a:gd name="connsiteX20" fmla="*/ 875114 w 1849679"/>
                  <a:gd name="connsiteY20" fmla="*/ 241226 h 1849680"/>
                  <a:gd name="connsiteX21" fmla="*/ 910654 w 1849679"/>
                  <a:gd name="connsiteY21" fmla="*/ 232381 h 1849680"/>
                  <a:gd name="connsiteX22" fmla="*/ 911859 w 1849679"/>
                  <a:gd name="connsiteY22" fmla="*/ 233586 h 1849680"/>
                  <a:gd name="connsiteX23" fmla="*/ 971060 w 1849679"/>
                  <a:gd name="connsiteY23" fmla="*/ 221276 h 1849680"/>
                  <a:gd name="connsiteX24" fmla="*/ 1408603 w 1849679"/>
                  <a:gd name="connsiteY24" fmla="*/ 206599 h 1849680"/>
                  <a:gd name="connsiteX25" fmla="*/ 1849679 w 1849679"/>
                  <a:gd name="connsiteY25" fmla="*/ 0 h 18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849679" h="1849680">
                    <a:moveTo>
                      <a:pt x="1849679" y="0"/>
                    </a:moveTo>
                    <a:cubicBezTo>
                      <a:pt x="1804744" y="67311"/>
                      <a:pt x="1787884" y="90738"/>
                      <a:pt x="1754378" y="122199"/>
                    </a:cubicBezTo>
                    <a:lnTo>
                      <a:pt x="1277426" y="599152"/>
                    </a:lnTo>
                    <a:lnTo>
                      <a:pt x="1277426" y="599153"/>
                    </a:lnTo>
                    <a:lnTo>
                      <a:pt x="122199" y="1754378"/>
                    </a:lnTo>
                    <a:cubicBezTo>
                      <a:pt x="90738" y="1787885"/>
                      <a:pt x="67311" y="1804745"/>
                      <a:pt x="0" y="1849680"/>
                    </a:cubicBezTo>
                    <a:cubicBezTo>
                      <a:pt x="104236" y="1719660"/>
                      <a:pt x="194467" y="1613607"/>
                      <a:pt x="206599" y="1408604"/>
                    </a:cubicBezTo>
                    <a:cubicBezTo>
                      <a:pt x="212666" y="1306102"/>
                      <a:pt x="195961" y="1146644"/>
                      <a:pt x="221276" y="971061"/>
                    </a:cubicBezTo>
                    <a:lnTo>
                      <a:pt x="233586" y="911860"/>
                    </a:lnTo>
                    <a:lnTo>
                      <a:pt x="232380" y="910654"/>
                    </a:lnTo>
                    <a:lnTo>
                      <a:pt x="241230" y="875098"/>
                    </a:lnTo>
                    <a:lnTo>
                      <a:pt x="249154" y="836988"/>
                    </a:lnTo>
                    <a:lnTo>
                      <a:pt x="254069" y="823513"/>
                    </a:lnTo>
                    <a:lnTo>
                      <a:pt x="265106" y="779166"/>
                    </a:lnTo>
                    <a:cubicBezTo>
                      <a:pt x="299827" y="674961"/>
                      <a:pt x="353261" y="575153"/>
                      <a:pt x="436763" y="488078"/>
                    </a:cubicBezTo>
                    <a:lnTo>
                      <a:pt x="463106" y="463091"/>
                    </a:lnTo>
                    <a:lnTo>
                      <a:pt x="488078" y="436764"/>
                    </a:lnTo>
                    <a:cubicBezTo>
                      <a:pt x="575153" y="353262"/>
                      <a:pt x="674961" y="299827"/>
                      <a:pt x="779166" y="265106"/>
                    </a:cubicBezTo>
                    <a:lnTo>
                      <a:pt x="823507" y="254071"/>
                    </a:lnTo>
                    <a:lnTo>
                      <a:pt x="836987" y="249154"/>
                    </a:lnTo>
                    <a:lnTo>
                      <a:pt x="875114" y="241226"/>
                    </a:lnTo>
                    <a:lnTo>
                      <a:pt x="910654" y="232381"/>
                    </a:lnTo>
                    <a:lnTo>
                      <a:pt x="911859" y="233586"/>
                    </a:lnTo>
                    <a:lnTo>
                      <a:pt x="971060" y="221276"/>
                    </a:lnTo>
                    <a:cubicBezTo>
                      <a:pt x="1146643" y="195960"/>
                      <a:pt x="1306101" y="212666"/>
                      <a:pt x="1408603" y="206599"/>
                    </a:cubicBezTo>
                    <a:cubicBezTo>
                      <a:pt x="1613606" y="194467"/>
                      <a:pt x="1719659" y="104236"/>
                      <a:pt x="1849679" y="0"/>
                    </a:cubicBezTo>
                    <a:close/>
                  </a:path>
                </a:pathLst>
              </a:custGeom>
              <a:gradFill>
                <a:gsLst>
                  <a:gs pos="50000">
                    <a:schemeClr val="bg1">
                      <a:lumMod val="85000"/>
                    </a:schemeClr>
                  </a:gs>
                  <a:gs pos="35000">
                    <a:schemeClr val="bg1"/>
                  </a:gs>
                  <a:gs pos="18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381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457200"/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913289" y="2045770"/>
              <a:ext cx="470266" cy="46303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chemeClr val="bg1"/>
                  </a:solidFill>
                </a:rPr>
                <a:t>03</a:t>
              </a:r>
              <a:endParaRPr lang="zh-CN" alt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269973" y="2504604"/>
            <a:ext cx="1016000" cy="30734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点击替换</a:t>
            </a:r>
            <a:endParaRPr lang="zh-CN" altLang="en-US" sz="2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70209" y="327514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670209" y="432670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54442" y="327514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354442" y="4326705"/>
            <a:ext cx="2224033" cy="6387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在这里输入你的正文，阐述与关键词标题相关的具体内容，若字数太多酌情先删减文案，再缩小字号</a:t>
            </a:r>
            <a:endParaRPr lang="zh-CN" altLang="en-US" sz="11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018912" y="4133850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689212" y="4133850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359512" y="4133850"/>
            <a:ext cx="219997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762000" y="321317"/>
            <a:ext cx="10515600" cy="458253"/>
          </a:xfrm>
        </p:spPr>
        <p:txBody>
          <a:bodyPr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3727450" y="2675255"/>
            <a:ext cx="5172075" cy="9232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kumimoji="1" lang="zh-CN" altLang="en-US" sz="60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kumimoji="1" lang="zh-CN" altLang="en-US" sz="6000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6815" y="3759200"/>
            <a:ext cx="458978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dirty="0">
                <a:solidFill>
                  <a:schemeClr val="accent3">
                    <a:lumMod val="50000"/>
                  </a:schemeClr>
                </a:solidFill>
                <a:effectLst/>
                <a:latin typeface="Source Han Sans CN Regular" panose="020B0200000000000000" charset="-122"/>
                <a:ea typeface="Source Han Sans CN Regular" panose="020B0200000000000000" charset="-122"/>
                <a:cs typeface="+mn-ea"/>
                <a:sym typeface="+mn-lt"/>
              </a:rPr>
              <a:t>CLICK ON ADD RELATED TITLE WORDS</a:t>
            </a:r>
            <a:endParaRPr lang="en-US" altLang="zh-CN" sz="2000" dirty="0">
              <a:solidFill>
                <a:schemeClr val="accent3">
                  <a:lumMod val="50000"/>
                </a:schemeClr>
              </a:solidFill>
              <a:effectLst/>
              <a:latin typeface="Source Han Sans CN Regular" panose="020B0200000000000000" charset="-122"/>
              <a:ea typeface="Source Han Sans CN Regular" panose="020B0200000000000000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843225" y="2768115"/>
            <a:ext cx="803910" cy="830580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kumimoji="1" lang="en-US" altLang="zh-CN" sz="5400" dirty="0">
                <a:solidFill>
                  <a:schemeClr val="accent3">
                    <a:lumMod val="50000"/>
                  </a:schemeClr>
                </a:solidFill>
              </a:rPr>
              <a:t>02</a:t>
            </a:r>
            <a:endParaRPr kumimoji="1" lang="en-US" altLang="zh-CN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平行四边形 46"/>
          <p:cNvSpPr/>
          <p:nvPr/>
        </p:nvSpPr>
        <p:spPr>
          <a:xfrm>
            <a:off x="1592979" y="0"/>
            <a:ext cx="1863111" cy="5363097"/>
          </a:xfrm>
          <a:prstGeom prst="parallelogram">
            <a:avLst>
              <a:gd name="adj" fmla="val 80775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49" name="平行四边形 48"/>
          <p:cNvSpPr/>
          <p:nvPr/>
        </p:nvSpPr>
        <p:spPr>
          <a:xfrm>
            <a:off x="2230354" y="0"/>
            <a:ext cx="825908" cy="2219218"/>
          </a:xfrm>
          <a:prstGeom prst="parallelogram">
            <a:avLst>
              <a:gd name="adj" fmla="val 755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53" name="直线连接符 52"/>
          <p:cNvCxnSpPr/>
          <p:nvPr/>
        </p:nvCxnSpPr>
        <p:spPr>
          <a:xfrm flipH="1">
            <a:off x="945222" y="2476072"/>
            <a:ext cx="1285132" cy="438192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"/>
          <p:cNvSpPr/>
          <p:nvPr/>
        </p:nvSpPr>
        <p:spPr>
          <a:xfrm>
            <a:off x="2190750" y="1362075"/>
            <a:ext cx="7610475" cy="3921454"/>
          </a:xfrm>
          <a:prstGeom prst="arc">
            <a:avLst>
              <a:gd name="adj1" fmla="val 18020111"/>
              <a:gd name="adj2" fmla="val 21240800"/>
            </a:avLst>
          </a:prstGeom>
          <a:noFill/>
          <a:ln w="15875" cap="flat" cmpd="sng" algn="ctr">
            <a:solidFill>
              <a:schemeClr val="accent3">
                <a:lumMod val="50000"/>
              </a:schemeClr>
            </a:solidFill>
            <a:prstDash val="lgDash"/>
            <a:miter lim="800000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867912" y="3693520"/>
            <a:ext cx="4471416" cy="640080"/>
          </a:xfrm>
          <a:prstGeom prst="ellipse">
            <a:avLst/>
          </a:prstGeom>
          <a:gradFill>
            <a:gsLst>
              <a:gs pos="10000">
                <a:schemeClr val="bg1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33390" y="2836831"/>
            <a:ext cx="1140460" cy="114046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reflection blurRad="6350" stA="22000" endPos="27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282184" y="1157998"/>
            <a:ext cx="1627632" cy="57607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0811" y="1804444"/>
            <a:ext cx="4305618" cy="4260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455610" y="3140964"/>
            <a:ext cx="1627632" cy="57607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1252" y="3787410"/>
            <a:ext cx="2776348" cy="6461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913686" y="3140964"/>
            <a:ext cx="1627632" cy="57607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39328" y="3787410"/>
            <a:ext cx="2776348" cy="6461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282184" y="4940396"/>
            <a:ext cx="1627632" cy="576072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点击替换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84510" y="5607785"/>
            <a:ext cx="4038220" cy="4260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在这里输入你的正文，阐述与关键词标题相关的具体内容，若字数太多酌情先删减文案，再缩小字号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7" name="箭头: V 形 16"/>
          <p:cNvSpPr/>
          <p:nvPr/>
        </p:nvSpPr>
        <p:spPr>
          <a:xfrm>
            <a:off x="3526123" y="3268588"/>
            <a:ext cx="311912" cy="311912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箭头: V 形 17"/>
          <p:cNvSpPr/>
          <p:nvPr/>
        </p:nvSpPr>
        <p:spPr>
          <a:xfrm flipH="1">
            <a:off x="8256429" y="3268588"/>
            <a:ext cx="311912" cy="311912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箭头: V 形 18"/>
          <p:cNvSpPr/>
          <p:nvPr/>
        </p:nvSpPr>
        <p:spPr>
          <a:xfrm rot="16200000" flipH="1">
            <a:off x="5940043" y="2380433"/>
            <a:ext cx="311912" cy="311912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箭头: V 形 19"/>
          <p:cNvSpPr/>
          <p:nvPr/>
        </p:nvSpPr>
        <p:spPr>
          <a:xfrm rot="5400000" flipH="1" flipV="1">
            <a:off x="5940043" y="4480951"/>
            <a:ext cx="311912" cy="311912"/>
          </a:xfrm>
          <a:prstGeom prst="chevron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83168" y="3137247"/>
            <a:ext cx="625666" cy="492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点击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替换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弧形 21"/>
          <p:cNvSpPr/>
          <p:nvPr/>
        </p:nvSpPr>
        <p:spPr>
          <a:xfrm>
            <a:off x="2190750" y="1362075"/>
            <a:ext cx="7610475" cy="3921454"/>
          </a:xfrm>
          <a:prstGeom prst="arc">
            <a:avLst>
              <a:gd name="adj1" fmla="val 1209781"/>
              <a:gd name="adj2" fmla="val 3588334"/>
            </a:avLst>
          </a:prstGeom>
          <a:noFill/>
          <a:ln w="15875" cap="flat" cmpd="sng" algn="ctr">
            <a:solidFill>
              <a:schemeClr val="accent3">
                <a:lumMod val="50000"/>
              </a:schemeClr>
            </a:solidFill>
            <a:prstDash val="lgDash"/>
            <a:miter lim="800000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弧形 22"/>
          <p:cNvSpPr/>
          <p:nvPr/>
        </p:nvSpPr>
        <p:spPr>
          <a:xfrm>
            <a:off x="2190750" y="1362075"/>
            <a:ext cx="7610475" cy="3921454"/>
          </a:xfrm>
          <a:prstGeom prst="arc">
            <a:avLst>
              <a:gd name="adj1" fmla="val 7023243"/>
              <a:gd name="adj2" fmla="val 9554178"/>
            </a:avLst>
          </a:prstGeom>
          <a:noFill/>
          <a:ln w="15875" cap="flat" cmpd="sng" algn="ctr">
            <a:solidFill>
              <a:schemeClr val="accent3">
                <a:lumMod val="50000"/>
              </a:schemeClr>
            </a:solidFill>
            <a:prstDash val="lgDash"/>
            <a:miter lim="800000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弧形 23"/>
          <p:cNvSpPr/>
          <p:nvPr/>
        </p:nvSpPr>
        <p:spPr>
          <a:xfrm>
            <a:off x="2190750" y="1362075"/>
            <a:ext cx="7610475" cy="3921454"/>
          </a:xfrm>
          <a:prstGeom prst="arc">
            <a:avLst>
              <a:gd name="adj1" fmla="val 11163190"/>
              <a:gd name="adj2" fmla="val 14570839"/>
            </a:avLst>
          </a:prstGeom>
          <a:noFill/>
          <a:ln w="15875" cap="flat" cmpd="sng" algn="ctr">
            <a:solidFill>
              <a:schemeClr val="accent3">
                <a:lumMod val="50000"/>
              </a:schemeClr>
            </a:solidFill>
            <a:prstDash val="lgDash"/>
            <a:miter lim="800000"/>
            <a:tailEnd type="stealt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762000" y="321317"/>
            <a:ext cx="10515600" cy="458253"/>
          </a:xfrm>
        </p:spPr>
        <p:txBody>
          <a:bodyPr/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</a:rPr>
              <a:t>点击添加标题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PICTURE" val="#607893;#316997;#557511;#607892;"/>
</p:tagLst>
</file>

<file path=ppt/tags/tag10.xml><?xml version="1.0" encoding="utf-8"?>
<p:tagLst xmlns:p="http://schemas.openxmlformats.org/presentationml/2006/main">
  <p:tag name="ADJUSTMENTS" val="9.745976"/>
  <p:tag name="SHADOWSIZE" val="100"/>
</p:tagLst>
</file>

<file path=ppt/tags/tag11.xml><?xml version="1.0" encoding="utf-8"?>
<p:tagLst xmlns:p="http://schemas.openxmlformats.org/presentationml/2006/main">
  <p:tag name="ADJUSTMENTS" val="7.204428"/>
</p:tagLst>
</file>

<file path=ppt/tags/tag12.xml><?xml version="1.0" encoding="utf-8"?>
<p:tagLst xmlns:p="http://schemas.openxmlformats.org/presentationml/2006/main">
  <p:tag name="ADJUSTMENTS" val="9.745976"/>
  <p:tag name="SHADOWSIZE" val="100"/>
</p:tagLst>
</file>

<file path=ppt/tags/tag13.xml><?xml version="1.0" encoding="utf-8"?>
<p:tagLst xmlns:p="http://schemas.openxmlformats.org/presentationml/2006/main">
  <p:tag name="ADJUSTMENTS" val="7.204428"/>
</p:tagLst>
</file>

<file path=ppt/tags/tag2.xml><?xml version="1.0" encoding="utf-8"?>
<p:tagLst xmlns:p="http://schemas.openxmlformats.org/presentationml/2006/main">
  <p:tag name="ISLIDE.PICTURE" val="#607893;#316997;#557511;#607892;"/>
</p:tagLst>
</file>

<file path=ppt/tags/tag3.xml><?xml version="1.0" encoding="utf-8"?>
<p:tagLst xmlns:p="http://schemas.openxmlformats.org/presentationml/2006/main">
  <p:tag name="ISLIDE.PICTURE" val="#607893;#316997;#557511;#607892;"/>
</p:tagLst>
</file>

<file path=ppt/tags/tag4.xml><?xml version="1.0" encoding="utf-8"?>
<p:tagLst xmlns:p="http://schemas.openxmlformats.org/presentationml/2006/main">
  <p:tag name="SHADOWSIZE" val="100"/>
</p:tagLst>
</file>

<file path=ppt/tags/tag5.xml><?xml version="1.0" encoding="utf-8"?>
<p:tagLst xmlns:p="http://schemas.openxmlformats.org/presentationml/2006/main">
  <p:tag name="SHADOWSIZE" val="100"/>
</p:tagLst>
</file>

<file path=ppt/tags/tag6.xml><?xml version="1.0" encoding="utf-8"?>
<p:tagLst xmlns:p="http://schemas.openxmlformats.org/presentationml/2006/main">
  <p:tag name="ADJUSTMENTS" val="9.745976"/>
  <p:tag name="SHADOWSIZE" val="100"/>
</p:tagLst>
</file>

<file path=ppt/tags/tag7.xml><?xml version="1.0" encoding="utf-8"?>
<p:tagLst xmlns:p="http://schemas.openxmlformats.org/presentationml/2006/main">
  <p:tag name="ADJUSTMENTS" val="7.204428"/>
</p:tagLst>
</file>

<file path=ppt/tags/tag8.xml><?xml version="1.0" encoding="utf-8"?>
<p:tagLst xmlns:p="http://schemas.openxmlformats.org/presentationml/2006/main">
  <p:tag name="ADJUSTMENTS" val="9.745976"/>
  <p:tag name="SHADOWSIZE" val="100"/>
</p:tagLst>
</file>

<file path=ppt/tags/tag9.xml><?xml version="1.0" encoding="utf-8"?>
<p:tagLst xmlns:p="http://schemas.openxmlformats.org/presentationml/2006/main">
  <p:tag name="ADJUSTMENTS" val="7.204428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84D4D"/>
      </a:accent1>
      <a:accent2>
        <a:srgbClr val="FF6B42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4472C4"/>
      </a:hlink>
      <a:folHlink>
        <a:srgbClr val="BFBFBF"/>
      </a:folHlink>
    </a:clrScheme>
    <a:fontScheme name="自定义 7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78495"/>
    </a:dk2>
    <a:lt2>
      <a:srgbClr val="F0F0F0"/>
    </a:lt2>
    <a:accent1>
      <a:srgbClr val="F84D4D"/>
    </a:accent1>
    <a:accent2>
      <a:srgbClr val="FF6B42"/>
    </a:accent2>
    <a:accent3>
      <a:srgbClr val="5BA3EB"/>
    </a:accent3>
    <a:accent4>
      <a:srgbClr val="06BB9A"/>
    </a:accent4>
    <a:accent5>
      <a:srgbClr val="8E7EF0"/>
    </a:accent5>
    <a:accent6>
      <a:srgbClr val="F4B919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0</TotalTime>
  <Words>3162</Words>
  <Application>WPS 演示</Application>
  <PresentationFormat>宽屏</PresentationFormat>
  <Paragraphs>352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方正书宋_GBK</vt:lpstr>
      <vt:lpstr>Wingdings</vt:lpstr>
      <vt:lpstr>微软雅黑</vt:lpstr>
      <vt:lpstr>LilyUPC</vt:lpstr>
      <vt:lpstr>K2D</vt:lpstr>
      <vt:lpstr>Source Han Sans CN Regular</vt:lpstr>
      <vt:lpstr>等线</vt:lpstr>
      <vt:lpstr>SimSong Regular</vt:lpstr>
      <vt:lpstr>Thonburi</vt:lpstr>
      <vt:lpstr>微软雅黑 Light</vt:lpstr>
      <vt:lpstr>苹方-简</vt:lpstr>
      <vt:lpstr>汉仪君黑-55W</vt:lpstr>
      <vt:lpstr>微软雅黑 Bold</vt:lpstr>
      <vt:lpstr>宋体</vt:lpstr>
      <vt:lpstr>Arial Unicode MS</vt:lpstr>
      <vt:lpstr>汉仪中等线KW</vt:lpstr>
      <vt:lpstr>Office 主题​​</vt:lpstr>
      <vt:lpstr>PowerPoint 演示文稿</vt:lpstr>
      <vt:lpstr>PowerPoint 演示文稿</vt:lpstr>
      <vt:lpstr>PowerPoint 演示文稿</vt:lpstr>
      <vt:lpstr>点击添加标题</vt:lpstr>
      <vt:lpstr>点击添加标题</vt:lpstr>
      <vt:lpstr>点击添加标题</vt:lpstr>
      <vt:lpstr>点击添加标题</vt:lpstr>
      <vt:lpstr>PowerPoint 演示文稿</vt:lpstr>
      <vt:lpstr>点击添加标题</vt:lpstr>
      <vt:lpstr>点击添加标题</vt:lpstr>
      <vt:lpstr>点击添加标题</vt:lpstr>
      <vt:lpstr>点击添加标题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ruhe</cp:lastModifiedBy>
  <cp:revision>43</cp:revision>
  <dcterms:created xsi:type="dcterms:W3CDTF">2022-09-06T01:07:52Z</dcterms:created>
  <dcterms:modified xsi:type="dcterms:W3CDTF">2022-09-06T01:07:52Z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6AEB2EA7B0C04AFD9806DEE27E9C764F</vt:lpwstr>
  </property>
  <property fmtid="{D5CDD505-2E9C-101B-9397-08002B2CF9AE}" pid="3" name="KSOProductBuildVer">
    <vt:lpwstr>2052-3.9.6.6441</vt:lpwstr>
  </property>
</Properties>
</file>